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7C9C49-D874-4E15-B0FA-74013DAF5DE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0962E6A-E124-435D-A803-D0736DF1E3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16D8B33-5659-49C3-B63E-A6C4EC693DEC}"/>
              </a:ext>
            </a:extLst>
          </p:cNvPr>
          <p:cNvSpPr>
            <a:spLocks noGrp="1"/>
          </p:cNvSpPr>
          <p:nvPr>
            <p:ph type="dt" sz="half" idx="10"/>
          </p:nvPr>
        </p:nvSpPr>
        <p:spPr/>
        <p:txBody>
          <a:bodyPr/>
          <a:lstStyle/>
          <a:p>
            <a:fld id="{D0F80439-B428-4A0A-BB73-499695D243D1}" type="datetimeFigureOut">
              <a:rPr kumimoji="1" lang="ja-JP" altLang="en-US" smtClean="0"/>
              <a:t>2021/8/30</a:t>
            </a:fld>
            <a:endParaRPr kumimoji="1" lang="ja-JP" altLang="en-US"/>
          </a:p>
        </p:txBody>
      </p:sp>
      <p:sp>
        <p:nvSpPr>
          <p:cNvPr id="5" name="フッター プレースホルダー 4">
            <a:extLst>
              <a:ext uri="{FF2B5EF4-FFF2-40B4-BE49-F238E27FC236}">
                <a16:creationId xmlns:a16="http://schemas.microsoft.com/office/drawing/2014/main" id="{BE8D16E9-02BD-4DF6-B764-A53EDB3F1D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CF7A723-07D8-4349-876A-6FB2FA8594EB}"/>
              </a:ext>
            </a:extLst>
          </p:cNvPr>
          <p:cNvSpPr>
            <a:spLocks noGrp="1"/>
          </p:cNvSpPr>
          <p:nvPr>
            <p:ph type="sldNum" sz="quarter" idx="12"/>
          </p:nvPr>
        </p:nvSpPr>
        <p:spPr/>
        <p:txBody>
          <a:bodyPr/>
          <a:lstStyle/>
          <a:p>
            <a:fld id="{4C4CA85C-5281-4664-90AA-5D606E8CE2F1}" type="slidenum">
              <a:rPr kumimoji="1" lang="ja-JP" altLang="en-US" smtClean="0"/>
              <a:t>‹#›</a:t>
            </a:fld>
            <a:endParaRPr kumimoji="1" lang="ja-JP" altLang="en-US"/>
          </a:p>
        </p:txBody>
      </p:sp>
    </p:spTree>
    <p:extLst>
      <p:ext uri="{BB962C8B-B14F-4D97-AF65-F5344CB8AC3E}">
        <p14:creationId xmlns:p14="http://schemas.microsoft.com/office/powerpoint/2010/main" val="1529798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9B5F66-67CA-4C0B-9D71-C942CD36E52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220620C-6BB7-4637-B046-D21B67C9F53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0D991E8-7CC3-4B09-B8B4-E5BDB0567011}"/>
              </a:ext>
            </a:extLst>
          </p:cNvPr>
          <p:cNvSpPr>
            <a:spLocks noGrp="1"/>
          </p:cNvSpPr>
          <p:nvPr>
            <p:ph type="dt" sz="half" idx="10"/>
          </p:nvPr>
        </p:nvSpPr>
        <p:spPr/>
        <p:txBody>
          <a:bodyPr/>
          <a:lstStyle/>
          <a:p>
            <a:fld id="{D0F80439-B428-4A0A-BB73-499695D243D1}" type="datetimeFigureOut">
              <a:rPr kumimoji="1" lang="ja-JP" altLang="en-US" smtClean="0"/>
              <a:t>2021/8/30</a:t>
            </a:fld>
            <a:endParaRPr kumimoji="1" lang="ja-JP" altLang="en-US"/>
          </a:p>
        </p:txBody>
      </p:sp>
      <p:sp>
        <p:nvSpPr>
          <p:cNvPr id="5" name="フッター プレースホルダー 4">
            <a:extLst>
              <a:ext uri="{FF2B5EF4-FFF2-40B4-BE49-F238E27FC236}">
                <a16:creationId xmlns:a16="http://schemas.microsoft.com/office/drawing/2014/main" id="{F1238471-2581-4D42-8B80-36FC47ACA31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7C770B2-DC14-4C91-B688-C8D8A51E3839}"/>
              </a:ext>
            </a:extLst>
          </p:cNvPr>
          <p:cNvSpPr>
            <a:spLocks noGrp="1"/>
          </p:cNvSpPr>
          <p:nvPr>
            <p:ph type="sldNum" sz="quarter" idx="12"/>
          </p:nvPr>
        </p:nvSpPr>
        <p:spPr/>
        <p:txBody>
          <a:bodyPr/>
          <a:lstStyle/>
          <a:p>
            <a:fld id="{4C4CA85C-5281-4664-90AA-5D606E8CE2F1}" type="slidenum">
              <a:rPr kumimoji="1" lang="ja-JP" altLang="en-US" smtClean="0"/>
              <a:t>‹#›</a:t>
            </a:fld>
            <a:endParaRPr kumimoji="1" lang="ja-JP" altLang="en-US"/>
          </a:p>
        </p:txBody>
      </p:sp>
    </p:spTree>
    <p:extLst>
      <p:ext uri="{BB962C8B-B14F-4D97-AF65-F5344CB8AC3E}">
        <p14:creationId xmlns:p14="http://schemas.microsoft.com/office/powerpoint/2010/main" val="2735054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A0F21D0-7716-436A-859C-6A65CD4227E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B538CED-FC5E-4603-9871-4BD7B0E6B4D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3B8F444-9A4F-464C-B1A9-157AC8B4AB83}"/>
              </a:ext>
            </a:extLst>
          </p:cNvPr>
          <p:cNvSpPr>
            <a:spLocks noGrp="1"/>
          </p:cNvSpPr>
          <p:nvPr>
            <p:ph type="dt" sz="half" idx="10"/>
          </p:nvPr>
        </p:nvSpPr>
        <p:spPr/>
        <p:txBody>
          <a:bodyPr/>
          <a:lstStyle/>
          <a:p>
            <a:fld id="{D0F80439-B428-4A0A-BB73-499695D243D1}" type="datetimeFigureOut">
              <a:rPr kumimoji="1" lang="ja-JP" altLang="en-US" smtClean="0"/>
              <a:t>2021/8/30</a:t>
            </a:fld>
            <a:endParaRPr kumimoji="1" lang="ja-JP" altLang="en-US"/>
          </a:p>
        </p:txBody>
      </p:sp>
      <p:sp>
        <p:nvSpPr>
          <p:cNvPr id="5" name="フッター プレースホルダー 4">
            <a:extLst>
              <a:ext uri="{FF2B5EF4-FFF2-40B4-BE49-F238E27FC236}">
                <a16:creationId xmlns:a16="http://schemas.microsoft.com/office/drawing/2014/main" id="{A48F2B35-E6BC-485C-9861-3D37029BB0B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7E5FD4-27E5-47C6-8970-50218A5E317E}"/>
              </a:ext>
            </a:extLst>
          </p:cNvPr>
          <p:cNvSpPr>
            <a:spLocks noGrp="1"/>
          </p:cNvSpPr>
          <p:nvPr>
            <p:ph type="sldNum" sz="quarter" idx="12"/>
          </p:nvPr>
        </p:nvSpPr>
        <p:spPr/>
        <p:txBody>
          <a:bodyPr/>
          <a:lstStyle/>
          <a:p>
            <a:fld id="{4C4CA85C-5281-4664-90AA-5D606E8CE2F1}" type="slidenum">
              <a:rPr kumimoji="1" lang="ja-JP" altLang="en-US" smtClean="0"/>
              <a:t>‹#›</a:t>
            </a:fld>
            <a:endParaRPr kumimoji="1" lang="ja-JP" altLang="en-US"/>
          </a:p>
        </p:txBody>
      </p:sp>
    </p:spTree>
    <p:extLst>
      <p:ext uri="{BB962C8B-B14F-4D97-AF65-F5344CB8AC3E}">
        <p14:creationId xmlns:p14="http://schemas.microsoft.com/office/powerpoint/2010/main" val="2091795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2391D1-8322-4746-8C00-ED240FF2409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4B31A7C-335F-49CD-89FE-97FA463A4CF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85DE18E-AB1C-4662-9452-51DED74E79C1}"/>
              </a:ext>
            </a:extLst>
          </p:cNvPr>
          <p:cNvSpPr>
            <a:spLocks noGrp="1"/>
          </p:cNvSpPr>
          <p:nvPr>
            <p:ph type="dt" sz="half" idx="10"/>
          </p:nvPr>
        </p:nvSpPr>
        <p:spPr/>
        <p:txBody>
          <a:bodyPr/>
          <a:lstStyle/>
          <a:p>
            <a:fld id="{D0F80439-B428-4A0A-BB73-499695D243D1}" type="datetimeFigureOut">
              <a:rPr kumimoji="1" lang="ja-JP" altLang="en-US" smtClean="0"/>
              <a:t>2021/8/30</a:t>
            </a:fld>
            <a:endParaRPr kumimoji="1" lang="ja-JP" altLang="en-US"/>
          </a:p>
        </p:txBody>
      </p:sp>
      <p:sp>
        <p:nvSpPr>
          <p:cNvPr id="5" name="フッター プレースホルダー 4">
            <a:extLst>
              <a:ext uri="{FF2B5EF4-FFF2-40B4-BE49-F238E27FC236}">
                <a16:creationId xmlns:a16="http://schemas.microsoft.com/office/drawing/2014/main" id="{120C203B-FBF9-448A-AB41-71F71365FD8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405CFE4-BC7E-444F-B969-7BEABC97C829}"/>
              </a:ext>
            </a:extLst>
          </p:cNvPr>
          <p:cNvSpPr>
            <a:spLocks noGrp="1"/>
          </p:cNvSpPr>
          <p:nvPr>
            <p:ph type="sldNum" sz="quarter" idx="12"/>
          </p:nvPr>
        </p:nvSpPr>
        <p:spPr/>
        <p:txBody>
          <a:bodyPr/>
          <a:lstStyle/>
          <a:p>
            <a:fld id="{4C4CA85C-5281-4664-90AA-5D606E8CE2F1}" type="slidenum">
              <a:rPr kumimoji="1" lang="ja-JP" altLang="en-US" smtClean="0"/>
              <a:t>‹#›</a:t>
            </a:fld>
            <a:endParaRPr kumimoji="1" lang="ja-JP" altLang="en-US"/>
          </a:p>
        </p:txBody>
      </p:sp>
    </p:spTree>
    <p:extLst>
      <p:ext uri="{BB962C8B-B14F-4D97-AF65-F5344CB8AC3E}">
        <p14:creationId xmlns:p14="http://schemas.microsoft.com/office/powerpoint/2010/main" val="3494321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261F03-2483-49C0-BFD0-8E2841370A7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CB20865-817A-47C3-81C9-17E4BD1BDF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2D1BAC4-896D-483B-904C-0573E4672388}"/>
              </a:ext>
            </a:extLst>
          </p:cNvPr>
          <p:cNvSpPr>
            <a:spLocks noGrp="1"/>
          </p:cNvSpPr>
          <p:nvPr>
            <p:ph type="dt" sz="half" idx="10"/>
          </p:nvPr>
        </p:nvSpPr>
        <p:spPr/>
        <p:txBody>
          <a:bodyPr/>
          <a:lstStyle/>
          <a:p>
            <a:fld id="{D0F80439-B428-4A0A-BB73-499695D243D1}" type="datetimeFigureOut">
              <a:rPr kumimoji="1" lang="ja-JP" altLang="en-US" smtClean="0"/>
              <a:t>2021/8/30</a:t>
            </a:fld>
            <a:endParaRPr kumimoji="1" lang="ja-JP" altLang="en-US"/>
          </a:p>
        </p:txBody>
      </p:sp>
      <p:sp>
        <p:nvSpPr>
          <p:cNvPr id="5" name="フッター プレースホルダー 4">
            <a:extLst>
              <a:ext uri="{FF2B5EF4-FFF2-40B4-BE49-F238E27FC236}">
                <a16:creationId xmlns:a16="http://schemas.microsoft.com/office/drawing/2014/main" id="{EAB3B267-1992-4D5B-BEEA-35063BD0251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AAC215E-6C8D-403A-A19D-CD37232D3CA4}"/>
              </a:ext>
            </a:extLst>
          </p:cNvPr>
          <p:cNvSpPr>
            <a:spLocks noGrp="1"/>
          </p:cNvSpPr>
          <p:nvPr>
            <p:ph type="sldNum" sz="quarter" idx="12"/>
          </p:nvPr>
        </p:nvSpPr>
        <p:spPr/>
        <p:txBody>
          <a:bodyPr/>
          <a:lstStyle/>
          <a:p>
            <a:fld id="{4C4CA85C-5281-4664-90AA-5D606E8CE2F1}" type="slidenum">
              <a:rPr kumimoji="1" lang="ja-JP" altLang="en-US" smtClean="0"/>
              <a:t>‹#›</a:t>
            </a:fld>
            <a:endParaRPr kumimoji="1" lang="ja-JP" altLang="en-US"/>
          </a:p>
        </p:txBody>
      </p:sp>
    </p:spTree>
    <p:extLst>
      <p:ext uri="{BB962C8B-B14F-4D97-AF65-F5344CB8AC3E}">
        <p14:creationId xmlns:p14="http://schemas.microsoft.com/office/powerpoint/2010/main" val="3107560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27BE08-1FAC-42F7-B08F-540CB1F60FE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9007402-41A0-4919-A155-9E49156A5E7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8ADC41F-3C7C-4E4A-9FC1-E072D742DBF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EE1CA4B-C36E-4C68-A284-7812169FC6A1}"/>
              </a:ext>
            </a:extLst>
          </p:cNvPr>
          <p:cNvSpPr>
            <a:spLocks noGrp="1"/>
          </p:cNvSpPr>
          <p:nvPr>
            <p:ph type="dt" sz="half" idx="10"/>
          </p:nvPr>
        </p:nvSpPr>
        <p:spPr/>
        <p:txBody>
          <a:bodyPr/>
          <a:lstStyle/>
          <a:p>
            <a:fld id="{D0F80439-B428-4A0A-BB73-499695D243D1}" type="datetimeFigureOut">
              <a:rPr kumimoji="1" lang="ja-JP" altLang="en-US" smtClean="0"/>
              <a:t>2021/8/30</a:t>
            </a:fld>
            <a:endParaRPr kumimoji="1" lang="ja-JP" altLang="en-US"/>
          </a:p>
        </p:txBody>
      </p:sp>
      <p:sp>
        <p:nvSpPr>
          <p:cNvPr id="6" name="フッター プレースホルダー 5">
            <a:extLst>
              <a:ext uri="{FF2B5EF4-FFF2-40B4-BE49-F238E27FC236}">
                <a16:creationId xmlns:a16="http://schemas.microsoft.com/office/drawing/2014/main" id="{A260E243-2044-47F3-9237-7135C248F37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762ACD9-6A32-43E8-B3FC-F1048EAFD680}"/>
              </a:ext>
            </a:extLst>
          </p:cNvPr>
          <p:cNvSpPr>
            <a:spLocks noGrp="1"/>
          </p:cNvSpPr>
          <p:nvPr>
            <p:ph type="sldNum" sz="quarter" idx="12"/>
          </p:nvPr>
        </p:nvSpPr>
        <p:spPr/>
        <p:txBody>
          <a:bodyPr/>
          <a:lstStyle/>
          <a:p>
            <a:fld id="{4C4CA85C-5281-4664-90AA-5D606E8CE2F1}" type="slidenum">
              <a:rPr kumimoji="1" lang="ja-JP" altLang="en-US" smtClean="0"/>
              <a:t>‹#›</a:t>
            </a:fld>
            <a:endParaRPr kumimoji="1" lang="ja-JP" altLang="en-US"/>
          </a:p>
        </p:txBody>
      </p:sp>
    </p:spTree>
    <p:extLst>
      <p:ext uri="{BB962C8B-B14F-4D97-AF65-F5344CB8AC3E}">
        <p14:creationId xmlns:p14="http://schemas.microsoft.com/office/powerpoint/2010/main" val="172175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8C139C-F6D4-471E-A919-065D9A269E1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CD298D8-37D2-47C3-80DA-DE20448CCF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5A1496E-DAB9-4B26-90FE-7E1C636656E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4137BE4-E329-468F-9794-30D7B7143B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AD18D87-6F03-4EA7-92EC-ED36349BA4C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EA09512-ADC8-4A2F-B134-CE9BC9DC5757}"/>
              </a:ext>
            </a:extLst>
          </p:cNvPr>
          <p:cNvSpPr>
            <a:spLocks noGrp="1"/>
          </p:cNvSpPr>
          <p:nvPr>
            <p:ph type="dt" sz="half" idx="10"/>
          </p:nvPr>
        </p:nvSpPr>
        <p:spPr/>
        <p:txBody>
          <a:bodyPr/>
          <a:lstStyle/>
          <a:p>
            <a:fld id="{D0F80439-B428-4A0A-BB73-499695D243D1}" type="datetimeFigureOut">
              <a:rPr kumimoji="1" lang="ja-JP" altLang="en-US" smtClean="0"/>
              <a:t>2021/8/30</a:t>
            </a:fld>
            <a:endParaRPr kumimoji="1" lang="ja-JP" altLang="en-US"/>
          </a:p>
        </p:txBody>
      </p:sp>
      <p:sp>
        <p:nvSpPr>
          <p:cNvPr id="8" name="フッター プレースホルダー 7">
            <a:extLst>
              <a:ext uri="{FF2B5EF4-FFF2-40B4-BE49-F238E27FC236}">
                <a16:creationId xmlns:a16="http://schemas.microsoft.com/office/drawing/2014/main" id="{C51FA96E-2E9B-4FCC-98C9-7667B97DB83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4AE0A3E-9E9A-417D-B100-2B877DF12418}"/>
              </a:ext>
            </a:extLst>
          </p:cNvPr>
          <p:cNvSpPr>
            <a:spLocks noGrp="1"/>
          </p:cNvSpPr>
          <p:nvPr>
            <p:ph type="sldNum" sz="quarter" idx="12"/>
          </p:nvPr>
        </p:nvSpPr>
        <p:spPr/>
        <p:txBody>
          <a:bodyPr/>
          <a:lstStyle/>
          <a:p>
            <a:fld id="{4C4CA85C-5281-4664-90AA-5D606E8CE2F1}" type="slidenum">
              <a:rPr kumimoji="1" lang="ja-JP" altLang="en-US" smtClean="0"/>
              <a:t>‹#›</a:t>
            </a:fld>
            <a:endParaRPr kumimoji="1" lang="ja-JP" altLang="en-US"/>
          </a:p>
        </p:txBody>
      </p:sp>
    </p:spTree>
    <p:extLst>
      <p:ext uri="{BB962C8B-B14F-4D97-AF65-F5344CB8AC3E}">
        <p14:creationId xmlns:p14="http://schemas.microsoft.com/office/powerpoint/2010/main" val="1799205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FC4CA7-2662-40ED-A9BE-94B090710F7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9851A2B-A53B-47BF-AA3C-7E63AF376097}"/>
              </a:ext>
            </a:extLst>
          </p:cNvPr>
          <p:cNvSpPr>
            <a:spLocks noGrp="1"/>
          </p:cNvSpPr>
          <p:nvPr>
            <p:ph type="dt" sz="half" idx="10"/>
          </p:nvPr>
        </p:nvSpPr>
        <p:spPr/>
        <p:txBody>
          <a:bodyPr/>
          <a:lstStyle/>
          <a:p>
            <a:fld id="{D0F80439-B428-4A0A-BB73-499695D243D1}" type="datetimeFigureOut">
              <a:rPr kumimoji="1" lang="ja-JP" altLang="en-US" smtClean="0"/>
              <a:t>2021/8/30</a:t>
            </a:fld>
            <a:endParaRPr kumimoji="1" lang="ja-JP" altLang="en-US"/>
          </a:p>
        </p:txBody>
      </p:sp>
      <p:sp>
        <p:nvSpPr>
          <p:cNvPr id="4" name="フッター プレースホルダー 3">
            <a:extLst>
              <a:ext uri="{FF2B5EF4-FFF2-40B4-BE49-F238E27FC236}">
                <a16:creationId xmlns:a16="http://schemas.microsoft.com/office/drawing/2014/main" id="{0536485C-3BBD-4666-BAFC-F47311BA2AF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500B29B-6D94-4283-B444-DB49D2AB2586}"/>
              </a:ext>
            </a:extLst>
          </p:cNvPr>
          <p:cNvSpPr>
            <a:spLocks noGrp="1"/>
          </p:cNvSpPr>
          <p:nvPr>
            <p:ph type="sldNum" sz="quarter" idx="12"/>
          </p:nvPr>
        </p:nvSpPr>
        <p:spPr/>
        <p:txBody>
          <a:bodyPr/>
          <a:lstStyle/>
          <a:p>
            <a:fld id="{4C4CA85C-5281-4664-90AA-5D606E8CE2F1}" type="slidenum">
              <a:rPr kumimoji="1" lang="ja-JP" altLang="en-US" smtClean="0"/>
              <a:t>‹#›</a:t>
            </a:fld>
            <a:endParaRPr kumimoji="1" lang="ja-JP" altLang="en-US"/>
          </a:p>
        </p:txBody>
      </p:sp>
    </p:spTree>
    <p:extLst>
      <p:ext uri="{BB962C8B-B14F-4D97-AF65-F5344CB8AC3E}">
        <p14:creationId xmlns:p14="http://schemas.microsoft.com/office/powerpoint/2010/main" val="358335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FF2B50F-6417-4959-A899-E0F1B131E85D}"/>
              </a:ext>
            </a:extLst>
          </p:cNvPr>
          <p:cNvSpPr>
            <a:spLocks noGrp="1"/>
          </p:cNvSpPr>
          <p:nvPr>
            <p:ph type="dt" sz="half" idx="10"/>
          </p:nvPr>
        </p:nvSpPr>
        <p:spPr/>
        <p:txBody>
          <a:bodyPr/>
          <a:lstStyle/>
          <a:p>
            <a:fld id="{D0F80439-B428-4A0A-BB73-499695D243D1}" type="datetimeFigureOut">
              <a:rPr kumimoji="1" lang="ja-JP" altLang="en-US" smtClean="0"/>
              <a:t>2021/8/30</a:t>
            </a:fld>
            <a:endParaRPr kumimoji="1" lang="ja-JP" altLang="en-US"/>
          </a:p>
        </p:txBody>
      </p:sp>
      <p:sp>
        <p:nvSpPr>
          <p:cNvPr id="3" name="フッター プレースホルダー 2">
            <a:extLst>
              <a:ext uri="{FF2B5EF4-FFF2-40B4-BE49-F238E27FC236}">
                <a16:creationId xmlns:a16="http://schemas.microsoft.com/office/drawing/2014/main" id="{0B561586-A829-4D72-ACAB-B76249CB10E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6250179-4C36-4DAD-AF44-B74B1755BB86}"/>
              </a:ext>
            </a:extLst>
          </p:cNvPr>
          <p:cNvSpPr>
            <a:spLocks noGrp="1"/>
          </p:cNvSpPr>
          <p:nvPr>
            <p:ph type="sldNum" sz="quarter" idx="12"/>
          </p:nvPr>
        </p:nvSpPr>
        <p:spPr/>
        <p:txBody>
          <a:bodyPr/>
          <a:lstStyle/>
          <a:p>
            <a:fld id="{4C4CA85C-5281-4664-90AA-5D606E8CE2F1}" type="slidenum">
              <a:rPr kumimoji="1" lang="ja-JP" altLang="en-US" smtClean="0"/>
              <a:t>‹#›</a:t>
            </a:fld>
            <a:endParaRPr kumimoji="1" lang="ja-JP" altLang="en-US"/>
          </a:p>
        </p:txBody>
      </p:sp>
    </p:spTree>
    <p:extLst>
      <p:ext uri="{BB962C8B-B14F-4D97-AF65-F5344CB8AC3E}">
        <p14:creationId xmlns:p14="http://schemas.microsoft.com/office/powerpoint/2010/main" val="1403710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D42AEB-ED23-45E5-BFA8-5EF67E47D80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67AE502-7148-45C3-A90A-9CE207BEF8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07326B3-2B4D-4798-9BDA-E849234C43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D350103-A9AA-4815-9F1D-76AD066294E5}"/>
              </a:ext>
            </a:extLst>
          </p:cNvPr>
          <p:cNvSpPr>
            <a:spLocks noGrp="1"/>
          </p:cNvSpPr>
          <p:nvPr>
            <p:ph type="dt" sz="half" idx="10"/>
          </p:nvPr>
        </p:nvSpPr>
        <p:spPr/>
        <p:txBody>
          <a:bodyPr/>
          <a:lstStyle/>
          <a:p>
            <a:fld id="{D0F80439-B428-4A0A-BB73-499695D243D1}" type="datetimeFigureOut">
              <a:rPr kumimoji="1" lang="ja-JP" altLang="en-US" smtClean="0"/>
              <a:t>2021/8/30</a:t>
            </a:fld>
            <a:endParaRPr kumimoji="1" lang="ja-JP" altLang="en-US"/>
          </a:p>
        </p:txBody>
      </p:sp>
      <p:sp>
        <p:nvSpPr>
          <p:cNvPr id="6" name="フッター プレースホルダー 5">
            <a:extLst>
              <a:ext uri="{FF2B5EF4-FFF2-40B4-BE49-F238E27FC236}">
                <a16:creationId xmlns:a16="http://schemas.microsoft.com/office/drawing/2014/main" id="{4C6BDE47-E86D-42D8-B189-60F13C7AB48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6049111-4F41-4B15-B4F7-71C395865E9A}"/>
              </a:ext>
            </a:extLst>
          </p:cNvPr>
          <p:cNvSpPr>
            <a:spLocks noGrp="1"/>
          </p:cNvSpPr>
          <p:nvPr>
            <p:ph type="sldNum" sz="quarter" idx="12"/>
          </p:nvPr>
        </p:nvSpPr>
        <p:spPr/>
        <p:txBody>
          <a:bodyPr/>
          <a:lstStyle/>
          <a:p>
            <a:fld id="{4C4CA85C-5281-4664-90AA-5D606E8CE2F1}" type="slidenum">
              <a:rPr kumimoji="1" lang="ja-JP" altLang="en-US" smtClean="0"/>
              <a:t>‹#›</a:t>
            </a:fld>
            <a:endParaRPr kumimoji="1" lang="ja-JP" altLang="en-US"/>
          </a:p>
        </p:txBody>
      </p:sp>
    </p:spTree>
    <p:extLst>
      <p:ext uri="{BB962C8B-B14F-4D97-AF65-F5344CB8AC3E}">
        <p14:creationId xmlns:p14="http://schemas.microsoft.com/office/powerpoint/2010/main" val="3753724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291DC4-CAD3-4E38-887C-70B2DECCE71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ACB86F5-1C84-4EC7-9896-4E66715BC1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C7C6697-A0E5-4F8A-9619-5CD33EC521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D9A2C98-3C65-4F8E-8207-2914C74F7992}"/>
              </a:ext>
            </a:extLst>
          </p:cNvPr>
          <p:cNvSpPr>
            <a:spLocks noGrp="1"/>
          </p:cNvSpPr>
          <p:nvPr>
            <p:ph type="dt" sz="half" idx="10"/>
          </p:nvPr>
        </p:nvSpPr>
        <p:spPr/>
        <p:txBody>
          <a:bodyPr/>
          <a:lstStyle/>
          <a:p>
            <a:fld id="{D0F80439-B428-4A0A-BB73-499695D243D1}" type="datetimeFigureOut">
              <a:rPr kumimoji="1" lang="ja-JP" altLang="en-US" smtClean="0"/>
              <a:t>2021/8/30</a:t>
            </a:fld>
            <a:endParaRPr kumimoji="1" lang="ja-JP" altLang="en-US"/>
          </a:p>
        </p:txBody>
      </p:sp>
      <p:sp>
        <p:nvSpPr>
          <p:cNvPr id="6" name="フッター プレースホルダー 5">
            <a:extLst>
              <a:ext uri="{FF2B5EF4-FFF2-40B4-BE49-F238E27FC236}">
                <a16:creationId xmlns:a16="http://schemas.microsoft.com/office/drawing/2014/main" id="{227F7911-D1B5-4086-89B7-2E07A6CABDA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9672C8F-D603-4B28-82F3-6036000167F9}"/>
              </a:ext>
            </a:extLst>
          </p:cNvPr>
          <p:cNvSpPr>
            <a:spLocks noGrp="1"/>
          </p:cNvSpPr>
          <p:nvPr>
            <p:ph type="sldNum" sz="quarter" idx="12"/>
          </p:nvPr>
        </p:nvSpPr>
        <p:spPr/>
        <p:txBody>
          <a:bodyPr/>
          <a:lstStyle/>
          <a:p>
            <a:fld id="{4C4CA85C-5281-4664-90AA-5D606E8CE2F1}" type="slidenum">
              <a:rPr kumimoji="1" lang="ja-JP" altLang="en-US" smtClean="0"/>
              <a:t>‹#›</a:t>
            </a:fld>
            <a:endParaRPr kumimoji="1" lang="ja-JP" altLang="en-US"/>
          </a:p>
        </p:txBody>
      </p:sp>
    </p:spTree>
    <p:extLst>
      <p:ext uri="{BB962C8B-B14F-4D97-AF65-F5344CB8AC3E}">
        <p14:creationId xmlns:p14="http://schemas.microsoft.com/office/powerpoint/2010/main" val="71491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C1400AD-801C-47D6-9F1C-D312B7F489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90AACF7-F446-4EA5-85BF-4D59A1E520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854D771-337A-4B81-9298-720D275A68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F80439-B428-4A0A-BB73-499695D243D1}" type="datetimeFigureOut">
              <a:rPr kumimoji="1" lang="ja-JP" altLang="en-US" smtClean="0"/>
              <a:t>2021/8/30</a:t>
            </a:fld>
            <a:endParaRPr kumimoji="1" lang="ja-JP" altLang="en-US"/>
          </a:p>
        </p:txBody>
      </p:sp>
      <p:sp>
        <p:nvSpPr>
          <p:cNvPr id="5" name="フッター プレースホルダー 4">
            <a:extLst>
              <a:ext uri="{FF2B5EF4-FFF2-40B4-BE49-F238E27FC236}">
                <a16:creationId xmlns:a16="http://schemas.microsoft.com/office/drawing/2014/main" id="{67CED670-AC3D-4047-90E0-56937ACE11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FBA4CAA-7A2C-417F-A93A-0323702426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4CA85C-5281-4664-90AA-5D606E8CE2F1}" type="slidenum">
              <a:rPr kumimoji="1" lang="ja-JP" altLang="en-US" smtClean="0"/>
              <a:t>‹#›</a:t>
            </a:fld>
            <a:endParaRPr kumimoji="1" lang="ja-JP" altLang="en-US"/>
          </a:p>
        </p:txBody>
      </p:sp>
    </p:spTree>
    <p:extLst>
      <p:ext uri="{BB962C8B-B14F-4D97-AF65-F5344CB8AC3E}">
        <p14:creationId xmlns:p14="http://schemas.microsoft.com/office/powerpoint/2010/main" val="2375490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6ED19D6A-A507-4472-85D6-2BF3D98E0053}"/>
              </a:ext>
            </a:extLst>
          </p:cNvPr>
          <p:cNvSpPr txBox="1"/>
          <p:nvPr/>
        </p:nvSpPr>
        <p:spPr>
          <a:xfrm>
            <a:off x="1771009" y="5659611"/>
            <a:ext cx="8520485" cy="954107"/>
          </a:xfrm>
          <a:prstGeom prst="rect">
            <a:avLst/>
          </a:prstGeom>
          <a:noFill/>
        </p:spPr>
        <p:txBody>
          <a:bodyPr wrap="square" rtlCol="0">
            <a:spAutoFit/>
          </a:bodyPr>
          <a:lstStyle/>
          <a:p>
            <a:pPr algn="ctr"/>
            <a:r>
              <a:rPr lang="ja-JP" altLang="en-US" sz="2800" dirty="0">
                <a:latin typeface="HGS創英角ｺﾞｼｯｸUB" panose="020B0900000000000000" pitchFamily="50" charset="-128"/>
                <a:ea typeface="HGS創英角ｺﾞｼｯｸUB" panose="020B0900000000000000" pitchFamily="50" charset="-128"/>
              </a:rPr>
              <a:t>演題スライド　電子透かし　サンプル</a:t>
            </a:r>
            <a:endParaRPr lang="en-US" altLang="ja-JP" sz="2800" dirty="0">
              <a:latin typeface="HGS創英角ｺﾞｼｯｸUB" panose="020B0900000000000000" pitchFamily="50" charset="-128"/>
              <a:ea typeface="HGS創英角ｺﾞｼｯｸUB" panose="020B0900000000000000" pitchFamily="50" charset="-128"/>
            </a:endParaRPr>
          </a:p>
          <a:p>
            <a:pPr algn="ctr"/>
            <a:r>
              <a:rPr kumimoji="1" lang="ja-JP" altLang="en-US" sz="2800" dirty="0">
                <a:solidFill>
                  <a:srgbClr val="FF0000"/>
                </a:solidFill>
                <a:latin typeface="HGS創英角ｺﾞｼｯｸUB" panose="020B0900000000000000" pitchFamily="50" charset="-128"/>
                <a:ea typeface="HGS創英角ｺﾞｼｯｸUB" panose="020B0900000000000000" pitchFamily="50" charset="-128"/>
              </a:rPr>
              <a:t>（参考：透明度設定　</a:t>
            </a:r>
            <a:r>
              <a:rPr kumimoji="1" lang="en-US" altLang="ja-JP" sz="2800" dirty="0">
                <a:solidFill>
                  <a:srgbClr val="FF0000"/>
                </a:solidFill>
                <a:latin typeface="HGS創英角ｺﾞｼｯｸUB" panose="020B0900000000000000" pitchFamily="50" charset="-128"/>
                <a:ea typeface="HGS創英角ｺﾞｼｯｸUB" panose="020B0900000000000000" pitchFamily="50" charset="-128"/>
              </a:rPr>
              <a:t>70</a:t>
            </a:r>
            <a:r>
              <a:rPr kumimoji="1" lang="ja-JP" altLang="en-US" sz="2800" dirty="0">
                <a:solidFill>
                  <a:srgbClr val="FF0000"/>
                </a:solidFill>
                <a:latin typeface="HGS創英角ｺﾞｼｯｸUB" panose="020B0900000000000000" pitchFamily="50" charset="-128"/>
                <a:ea typeface="HGS創英角ｺﾞｼｯｸUB" panose="020B0900000000000000" pitchFamily="50" charset="-128"/>
              </a:rPr>
              <a:t>％）</a:t>
            </a:r>
          </a:p>
        </p:txBody>
      </p:sp>
      <p:pic>
        <p:nvPicPr>
          <p:cNvPr id="4" name="図 3">
            <a:extLst>
              <a:ext uri="{FF2B5EF4-FFF2-40B4-BE49-F238E27FC236}">
                <a16:creationId xmlns:a16="http://schemas.microsoft.com/office/drawing/2014/main" id="{8B658D51-3AE4-4140-BE97-7C96D0B502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1435" y="388700"/>
            <a:ext cx="3816350" cy="4876800"/>
          </a:xfrm>
          <a:prstGeom prst="rect">
            <a:avLst/>
          </a:prstGeom>
        </p:spPr>
      </p:pic>
      <p:sp>
        <p:nvSpPr>
          <p:cNvPr id="5" name="テキスト ボックス 4">
            <a:extLst>
              <a:ext uri="{FF2B5EF4-FFF2-40B4-BE49-F238E27FC236}">
                <a16:creationId xmlns:a16="http://schemas.microsoft.com/office/drawing/2014/main" id="{DA92580F-6250-420C-BCD6-62519E97EF7C}"/>
              </a:ext>
            </a:extLst>
          </p:cNvPr>
          <p:cNvSpPr txBox="1"/>
          <p:nvPr/>
        </p:nvSpPr>
        <p:spPr>
          <a:xfrm>
            <a:off x="218367" y="88858"/>
            <a:ext cx="11862165" cy="6494085"/>
          </a:xfrm>
          <a:prstGeom prst="rect">
            <a:avLst/>
          </a:prstGeom>
          <a:noFill/>
        </p:spPr>
        <p:txBody>
          <a:bodyPr wrap="square" rtlCol="0">
            <a:spAutoFit/>
          </a:bodyPr>
          <a:lstStyle/>
          <a:p>
            <a:r>
              <a:rPr lang="en-US" altLang="ja-JP" sz="1600" dirty="0">
                <a:solidFill>
                  <a:schemeClr val="bg1">
                    <a:lumMod val="85000"/>
                    <a:alpha val="30000"/>
                  </a:schemeClr>
                </a:solidFill>
              </a:rPr>
              <a:t>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a:t>
            </a:r>
          </a:p>
          <a:p>
            <a:r>
              <a:rPr lang="en-US" altLang="ja-JP" sz="1600" dirty="0">
                <a:solidFill>
                  <a:schemeClr val="bg1">
                    <a:lumMod val="85000"/>
                    <a:alpha val="30000"/>
                  </a:schemeClr>
                </a:solidFill>
              </a:rPr>
              <a:t>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Copyright(c) 2021 The 44th Annual Meeting of Japan Society of Aesthetic Plastic Surgery ALL Rights Reserved. </a:t>
            </a:r>
            <a:endParaRPr kumimoji="1" lang="ja-JP" altLang="en-US" sz="1600" dirty="0">
              <a:solidFill>
                <a:schemeClr val="bg1">
                  <a:lumMod val="85000"/>
                  <a:alpha val="30000"/>
                </a:schemeClr>
              </a:solidFill>
            </a:endParaRPr>
          </a:p>
        </p:txBody>
      </p:sp>
    </p:spTree>
    <p:extLst>
      <p:ext uri="{BB962C8B-B14F-4D97-AF65-F5344CB8AC3E}">
        <p14:creationId xmlns:p14="http://schemas.microsoft.com/office/powerpoint/2010/main" val="1858517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6ED19D6A-A507-4472-85D6-2BF3D98E0053}"/>
              </a:ext>
            </a:extLst>
          </p:cNvPr>
          <p:cNvSpPr txBox="1"/>
          <p:nvPr/>
        </p:nvSpPr>
        <p:spPr>
          <a:xfrm>
            <a:off x="2066571" y="117795"/>
            <a:ext cx="8749208" cy="6617196"/>
          </a:xfrm>
          <a:prstGeom prst="rect">
            <a:avLst/>
          </a:prstGeom>
          <a:noFill/>
        </p:spPr>
        <p:txBody>
          <a:bodyPr wrap="square" rtlCol="0">
            <a:spAutoFit/>
          </a:bodyPr>
          <a:lstStyle/>
          <a:p>
            <a:r>
              <a:rPr lang="ja-JP" altLang="en-US" u="sng" dirty="0">
                <a:latin typeface="HG創英角ｺﾞｼｯｸUB" panose="020B0909000000000000" pitchFamily="49" charset="-128"/>
                <a:ea typeface="HG創英角ｺﾞｼｯｸUB" panose="020B0909000000000000" pitchFamily="49" charset="-128"/>
              </a:rPr>
              <a:t>電子透かしの設定方法・・・</a:t>
            </a:r>
            <a:r>
              <a:rPr lang="en-US" altLang="ja-JP" u="sng" dirty="0">
                <a:latin typeface="HG創英角ｺﾞｼｯｸUB" panose="020B0909000000000000" pitchFamily="49" charset="-128"/>
                <a:ea typeface="HG創英角ｺﾞｼｯｸUB" panose="020B0909000000000000" pitchFamily="49" charset="-128"/>
              </a:rPr>
              <a:t>Windows </a:t>
            </a:r>
            <a:r>
              <a:rPr lang="ja-JP" altLang="en-US" u="sng" dirty="0">
                <a:latin typeface="HG創英角ｺﾞｼｯｸUB" panose="020B0909000000000000" pitchFamily="49" charset="-128"/>
                <a:ea typeface="HG創英角ｺﾞｼｯｸUB" panose="020B0909000000000000" pitchFamily="49" charset="-128"/>
              </a:rPr>
              <a:t>パワーポイントの場合</a:t>
            </a:r>
          </a:p>
          <a:p>
            <a:endParaRPr lang="ja-JP" altLang="en-US"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１．通常どおり、スライドに文字テキスト、画像データを配置する。</a:t>
            </a:r>
          </a:p>
          <a:p>
            <a:endParaRPr lang="ja-JP" altLang="en-US"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２．異なるスライド（白紙）全面にテキストボックスを配置する。</a:t>
            </a:r>
          </a:p>
          <a:p>
            <a:endParaRPr lang="ja-JP" altLang="en-US"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３．テキストボックスに文字を入力する。</a:t>
            </a:r>
            <a:br>
              <a:rPr lang="en-US" altLang="ja-JP" sz="1400" dirty="0">
                <a:latin typeface="HG創英角ｺﾞｼｯｸUB" panose="020B0909000000000000" pitchFamily="49" charset="-128"/>
                <a:ea typeface="HG創英角ｺﾞｼｯｸUB" panose="020B0909000000000000" pitchFamily="49" charset="-128"/>
              </a:rPr>
            </a:br>
            <a:r>
              <a:rPr lang="ja-JP" altLang="en-US" sz="1400" dirty="0">
                <a:latin typeface="HG創英角ｺﾞｼｯｸUB" panose="020B0909000000000000" pitchFamily="49" charset="-128"/>
                <a:ea typeface="HG創英角ｺﾞｼｯｸUB" panose="020B0909000000000000" pitchFamily="49" charset="-128"/>
              </a:rPr>
              <a:t>　（入力内容に制限はありませんが、ご氏名やご所属等、著作権が分かりやすい表記を</a:t>
            </a:r>
            <a:endParaRPr lang="en-US" altLang="ja-JP"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　　推奨いたします。）</a:t>
            </a:r>
          </a:p>
          <a:p>
            <a:endParaRPr lang="ja-JP" altLang="en-US"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４．テキストボックスを選択した状態で、右クリック「図形の書式設定」を選択、</a:t>
            </a:r>
            <a:endParaRPr lang="en-US" altLang="ja-JP"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　　</a:t>
            </a:r>
          </a:p>
          <a:p>
            <a:r>
              <a:rPr lang="ja-JP" altLang="en-US" sz="1400" dirty="0">
                <a:latin typeface="HG創英角ｺﾞｼｯｸUB" panose="020B0909000000000000" pitchFamily="49" charset="-128"/>
                <a:ea typeface="HG創英角ｺﾞｼｯｸUB" panose="020B0909000000000000" pitchFamily="49" charset="-128"/>
              </a:rPr>
              <a:t>５．画面右側にメニューが表示されるので、</a:t>
            </a:r>
          </a:p>
          <a:p>
            <a:r>
              <a:rPr lang="ja-JP" altLang="en-US" sz="1400" dirty="0">
                <a:latin typeface="HG創英角ｺﾞｼｯｸUB" panose="020B0909000000000000" pitchFamily="49" charset="-128"/>
                <a:ea typeface="HG創英角ｺﾞｼｯｸUB" panose="020B0909000000000000" pitchFamily="49" charset="-128"/>
              </a:rPr>
              <a:t>　　「図形のオプション」→「塗りつぶしなし」</a:t>
            </a:r>
            <a:endParaRPr lang="en-US" altLang="ja-JP" sz="1400" dirty="0">
              <a:latin typeface="HG創英角ｺﾞｼｯｸUB" panose="020B0909000000000000" pitchFamily="49" charset="-128"/>
              <a:ea typeface="HG創英角ｺﾞｼｯｸUB" panose="020B0909000000000000" pitchFamily="49" charset="-128"/>
            </a:endParaRPr>
          </a:p>
          <a:p>
            <a:endParaRPr lang="ja-JP" altLang="en-US"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　　「文字のオプション」→　「文字の塗りつぶし（単色）」を選択し、</a:t>
            </a:r>
            <a:endParaRPr lang="en-US" altLang="ja-JP"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　　「色」を選択。（背景に近い色の方が目立ちません。）</a:t>
            </a:r>
          </a:p>
          <a:p>
            <a:r>
              <a:rPr lang="ja-JP" altLang="en-US" sz="1400" dirty="0">
                <a:latin typeface="HG創英角ｺﾞｼｯｸUB" panose="020B0909000000000000" pitchFamily="49" charset="-128"/>
                <a:ea typeface="HG創英角ｺﾞｼｯｸUB" panose="020B0909000000000000" pitchFamily="49" charset="-128"/>
              </a:rPr>
              <a:t>　　　その後、透明度を調整する。（サンプルの透明度は</a:t>
            </a:r>
            <a:r>
              <a:rPr lang="en-US" altLang="ja-JP" sz="1400" dirty="0">
                <a:latin typeface="HG創英角ｺﾞｼｯｸUB" panose="020B0909000000000000" pitchFamily="49" charset="-128"/>
                <a:ea typeface="HG創英角ｺﾞｼｯｸUB" panose="020B0909000000000000" pitchFamily="49" charset="-128"/>
              </a:rPr>
              <a:t>70%</a:t>
            </a:r>
            <a:r>
              <a:rPr lang="ja-JP" altLang="en-US" sz="1400">
                <a:latin typeface="HG創英角ｺﾞｼｯｸUB" panose="020B0909000000000000" pitchFamily="49" charset="-128"/>
                <a:ea typeface="HG創英角ｺﾞｼｯｸUB" panose="020B0909000000000000" pitchFamily="49" charset="-128"/>
              </a:rPr>
              <a:t>で設定しています。）</a:t>
            </a:r>
            <a:endParaRPr lang="en-US" altLang="ja-JP" sz="1400" dirty="0">
              <a:latin typeface="HG創英角ｺﾞｼｯｸUB" panose="020B0909000000000000" pitchFamily="49" charset="-128"/>
              <a:ea typeface="HG創英角ｺﾞｼｯｸUB" panose="020B0909000000000000" pitchFamily="49" charset="-128"/>
            </a:endParaRPr>
          </a:p>
          <a:p>
            <a:endParaRPr lang="ja-JP" altLang="en-US"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　　（透明度が低いほど、透かしが強く表示されます。</a:t>
            </a:r>
          </a:p>
          <a:p>
            <a:r>
              <a:rPr lang="ja-JP" altLang="en-US" sz="1400" dirty="0">
                <a:latin typeface="HG創英角ｺﾞｼｯｸUB" panose="020B0909000000000000" pitchFamily="49" charset="-128"/>
                <a:ea typeface="HG創英角ｺﾞｼｯｸUB" panose="020B0909000000000000" pitchFamily="49" charset="-128"/>
              </a:rPr>
              <a:t>　　　発表に差支えがないよう、必要に応じ、調整をお願いいたします。）</a:t>
            </a:r>
            <a:endParaRPr lang="en-US" altLang="ja-JP" sz="1400" dirty="0">
              <a:latin typeface="HG創英角ｺﾞｼｯｸUB" panose="020B0909000000000000" pitchFamily="49" charset="-128"/>
              <a:ea typeface="HG創英角ｺﾞｼｯｸUB" panose="020B0909000000000000" pitchFamily="49" charset="-128"/>
            </a:endParaRPr>
          </a:p>
          <a:p>
            <a:endParaRPr lang="en-US" altLang="ja-JP"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６．右クリックを押し、テキストボックスが画面の最前面に配置されるように</a:t>
            </a:r>
          </a:p>
          <a:p>
            <a:r>
              <a:rPr lang="ja-JP" altLang="en-US" sz="1400" dirty="0">
                <a:latin typeface="HG創英角ｺﾞｼｯｸUB" panose="020B0909000000000000" pitchFamily="49" charset="-128"/>
                <a:ea typeface="HG創英角ｺﾞｼｯｸUB" panose="020B0909000000000000" pitchFamily="49" charset="-128"/>
              </a:rPr>
              <a:t>　　設定する。（文字、画像が隠れるように配置）</a:t>
            </a:r>
          </a:p>
          <a:p>
            <a:endParaRPr lang="ja-JP" altLang="en-US" sz="1400" dirty="0">
              <a:latin typeface="HG創英角ｺﾞｼｯｸUB" panose="020B0909000000000000" pitchFamily="49" charset="-128"/>
              <a:ea typeface="HG創英角ｺﾞｼｯｸUB" panose="020B0909000000000000" pitchFamily="49" charset="-128"/>
            </a:endParaRPr>
          </a:p>
          <a:p>
            <a:endParaRPr lang="ja-JP" altLang="en-US"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７．透かしの調整が終了後、テキストボックス部分をコピー＆ペーストで全てのスライドに</a:t>
            </a:r>
          </a:p>
          <a:p>
            <a:r>
              <a:rPr lang="ja-JP" altLang="en-US" sz="1400" dirty="0">
                <a:latin typeface="HG創英角ｺﾞｼｯｸUB" panose="020B0909000000000000" pitchFamily="49" charset="-128"/>
                <a:ea typeface="HG創英角ｺﾞｼｯｸUB" panose="020B0909000000000000" pitchFamily="49" charset="-128"/>
              </a:rPr>
              <a:t>　　被せます。必要に応じ、個別に透明度を選択します。</a:t>
            </a:r>
          </a:p>
          <a:p>
            <a:endParaRPr lang="ja-JP" altLang="en-US"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　　　　　　　　　　　　　　　　　　　　　　　　　　　　　　　　　　　　　　　　　　以　上</a:t>
            </a:r>
            <a:endParaRPr kumimoji="1" lang="ja-JP" altLang="en-US" sz="1400" dirty="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3451812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6ED19D6A-A507-4472-85D6-2BF3D98E0053}"/>
              </a:ext>
            </a:extLst>
          </p:cNvPr>
          <p:cNvSpPr txBox="1"/>
          <p:nvPr/>
        </p:nvSpPr>
        <p:spPr>
          <a:xfrm>
            <a:off x="1909553" y="662161"/>
            <a:ext cx="8749208" cy="5109091"/>
          </a:xfrm>
          <a:prstGeom prst="rect">
            <a:avLst/>
          </a:prstGeom>
          <a:noFill/>
        </p:spPr>
        <p:txBody>
          <a:bodyPr wrap="square" rtlCol="0">
            <a:spAutoFit/>
          </a:bodyPr>
          <a:lstStyle/>
          <a:p>
            <a:r>
              <a:rPr lang="ja-JP" altLang="en-US" u="sng" dirty="0">
                <a:latin typeface="HG創英角ｺﾞｼｯｸUB" panose="020B0909000000000000" pitchFamily="49" charset="-128"/>
                <a:ea typeface="HG創英角ｺﾞｼｯｸUB" panose="020B0909000000000000" pitchFamily="49" charset="-128"/>
              </a:rPr>
              <a:t>電子透かしの設定方法・・・</a:t>
            </a:r>
            <a:r>
              <a:rPr lang="en-US" altLang="ja-JP" u="sng" dirty="0">
                <a:latin typeface="HG創英角ｺﾞｼｯｸUB" panose="020B0909000000000000" pitchFamily="49" charset="-128"/>
                <a:ea typeface="HG創英角ｺﾞｼｯｸUB" panose="020B0909000000000000" pitchFamily="49" charset="-128"/>
              </a:rPr>
              <a:t>Mac </a:t>
            </a:r>
            <a:r>
              <a:rPr lang="ja-JP" altLang="en-US" u="sng" dirty="0">
                <a:latin typeface="HG創英角ｺﾞｼｯｸUB" panose="020B0909000000000000" pitchFamily="49" charset="-128"/>
                <a:ea typeface="HG創英角ｺﾞｼｯｸUB" panose="020B0909000000000000" pitchFamily="49" charset="-128"/>
              </a:rPr>
              <a:t>パワーポイントの場合</a:t>
            </a:r>
          </a:p>
          <a:p>
            <a:endParaRPr lang="ja-JP" altLang="en-US"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１．通常どおり、スライドに文字テキスト、画像データを配置する。</a:t>
            </a:r>
          </a:p>
          <a:p>
            <a:endParaRPr lang="ja-JP" altLang="en-US"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２．異なるスライド（白紙）全面にテキストボックスを配置する。</a:t>
            </a:r>
          </a:p>
          <a:p>
            <a:endParaRPr lang="ja-JP" altLang="en-US"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３．メニューバーから「テキスト」を選択、画面全体に文字を入力する。</a:t>
            </a:r>
            <a:br>
              <a:rPr lang="en-US" altLang="ja-JP" sz="1400" dirty="0">
                <a:latin typeface="HG創英角ｺﾞｼｯｸUB" panose="020B0909000000000000" pitchFamily="49" charset="-128"/>
                <a:ea typeface="HG創英角ｺﾞｼｯｸUB" panose="020B0909000000000000" pitchFamily="49" charset="-128"/>
              </a:rPr>
            </a:br>
            <a:r>
              <a:rPr lang="ja-JP" altLang="en-US" sz="1400" dirty="0">
                <a:latin typeface="HG創英角ｺﾞｼｯｸUB" panose="020B0909000000000000" pitchFamily="49" charset="-128"/>
                <a:ea typeface="HG創英角ｺﾞｼｯｸUB" panose="020B0909000000000000" pitchFamily="49" charset="-128"/>
              </a:rPr>
              <a:t>　　（入力内容に制限はありませんが、ご氏名やご所属等、著作権が分かりやすい表記を</a:t>
            </a:r>
            <a:endParaRPr lang="en-US" altLang="ja-JP"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　　推奨いたします。）</a:t>
            </a:r>
          </a:p>
          <a:p>
            <a:endParaRPr lang="ja-JP" altLang="en-US"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４．全ての文字を選択し、文字の上で右クリックを押し、「テキストの書式設定」を選択。</a:t>
            </a:r>
          </a:p>
          <a:p>
            <a:r>
              <a:rPr lang="ja-JP" altLang="en-US" sz="1400" dirty="0">
                <a:latin typeface="HG創英角ｺﾞｼｯｸUB" panose="020B0909000000000000" pitchFamily="49" charset="-128"/>
                <a:ea typeface="HG創英角ｺﾞｼｯｸUB" panose="020B0909000000000000" pitchFamily="49" charset="-128"/>
              </a:rPr>
              <a:t>　　</a:t>
            </a:r>
            <a:endParaRPr lang="en-US" altLang="ja-JP"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５．「フォント」→「フォントの色」を選択し、色を決定。（背景に近い色の方が目立ちません。）</a:t>
            </a:r>
          </a:p>
          <a:p>
            <a:endParaRPr lang="ja-JP" altLang="en-US"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６．「文字の塗りつぶし」→「塗りつぶし」を選択し、透明度を調整する。</a:t>
            </a:r>
            <a:endParaRPr lang="en-US" altLang="ja-JP" sz="1400" dirty="0">
              <a:latin typeface="HG創英角ｺﾞｼｯｸUB" panose="020B0909000000000000" pitchFamily="49" charset="-128"/>
              <a:ea typeface="HG創英角ｺﾞｼｯｸUB" panose="020B0909000000000000" pitchFamily="49" charset="-128"/>
            </a:endParaRPr>
          </a:p>
          <a:p>
            <a:endParaRPr lang="en-US" altLang="ja-JP"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　　（透明度が低いほど、透かしが強く表示されます。</a:t>
            </a:r>
          </a:p>
          <a:p>
            <a:r>
              <a:rPr lang="ja-JP" altLang="en-US" sz="1400" dirty="0">
                <a:latin typeface="HG創英角ｺﾞｼｯｸUB" panose="020B0909000000000000" pitchFamily="49" charset="-128"/>
                <a:ea typeface="HG創英角ｺﾞｼｯｸUB" panose="020B0909000000000000" pitchFamily="49" charset="-128"/>
              </a:rPr>
              <a:t>　　　発表に差支えがないよう、必要に応じ、調整をお願いいたします。）</a:t>
            </a:r>
          </a:p>
          <a:p>
            <a:endParaRPr lang="ja-JP" altLang="en-US"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７．透かしの調整が終了後、テキストボックス部分をコピー＆ペーストで全てのスライドに</a:t>
            </a:r>
          </a:p>
          <a:p>
            <a:r>
              <a:rPr lang="ja-JP" altLang="en-US" sz="1400" dirty="0">
                <a:latin typeface="HG創英角ｺﾞｼｯｸUB" panose="020B0909000000000000" pitchFamily="49" charset="-128"/>
                <a:ea typeface="HG創英角ｺﾞｼｯｸUB" panose="020B0909000000000000" pitchFamily="49" charset="-128"/>
              </a:rPr>
              <a:t>　　被せます。必要に応じ、個別に透明度を選択します。</a:t>
            </a:r>
          </a:p>
          <a:p>
            <a:endParaRPr lang="ja-JP" altLang="en-US" sz="1400" dirty="0">
              <a:latin typeface="HG創英角ｺﾞｼｯｸUB" panose="020B0909000000000000" pitchFamily="49" charset="-128"/>
              <a:ea typeface="HG創英角ｺﾞｼｯｸUB" panose="020B0909000000000000" pitchFamily="49" charset="-128"/>
            </a:endParaRPr>
          </a:p>
          <a:p>
            <a:r>
              <a:rPr lang="ja-JP" altLang="en-US" sz="1400" dirty="0">
                <a:latin typeface="HG創英角ｺﾞｼｯｸUB" panose="020B0909000000000000" pitchFamily="49" charset="-128"/>
                <a:ea typeface="HG創英角ｺﾞｼｯｸUB" panose="020B0909000000000000" pitchFamily="49" charset="-128"/>
              </a:rPr>
              <a:t>　　　　　　　　　　　　　　　　　　　　　　　　　　　　　　　　　　　　　　　　　　以　上</a:t>
            </a:r>
            <a:endParaRPr kumimoji="1" lang="ja-JP" altLang="en-US" sz="1400" dirty="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35755802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1187</Words>
  <Application>Microsoft Office PowerPoint</Application>
  <PresentationFormat>ワイド画面</PresentationFormat>
  <Paragraphs>55</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HGS創英角ｺﾞｼｯｸUB</vt:lpstr>
      <vt:lpstr>HG創英角ｺﾞｼｯｸUB</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Masashi Handa</dc:creator>
  <cp:lastModifiedBy>Masashi Handa</cp:lastModifiedBy>
  <cp:revision>29</cp:revision>
  <dcterms:created xsi:type="dcterms:W3CDTF">2020-09-25T00:51:44Z</dcterms:created>
  <dcterms:modified xsi:type="dcterms:W3CDTF">2021-08-30T08:53:45Z</dcterms:modified>
</cp:coreProperties>
</file>