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7707" y="709613"/>
            <a:ext cx="8072437" cy="2219349"/>
          </a:xfrm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The 59th Annual Spring Meeting of the Japanese Society of Clinical </a:t>
            </a:r>
            <a:r>
              <a:rPr lang="en-US" altLang="ja-JP" sz="3600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Cytology</a:t>
            </a:r>
            <a:br>
              <a:rPr lang="en-US" altLang="ja-JP" sz="3600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</a:br>
            <a:r>
              <a:rPr lang="en-US" altLang="ja-JP" sz="3600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/>
            </a:r>
            <a:b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</a:br>
            <a:r>
              <a:rPr lang="en-US" altLang="ja-JP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</a:t>
            </a:r>
            <a:r>
              <a:rPr lang="en-US" altLang="ja-JP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Disclosure </a:t>
            </a:r>
            <a:r>
              <a:rPr lang="en-US" altLang="ja-JP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36362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4" y="485775"/>
            <a:ext cx="1863725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05982" y="31321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Presenter:</a:t>
            </a:r>
            <a:r>
              <a:rPr lang="ja-JP" altLang="en-US" sz="2800" b="1" dirty="0" smtClean="0">
                <a:solidFill>
                  <a:srgbClr val="FF6600"/>
                </a:solidFill>
                <a:latin typeface="Calibri" charset="0"/>
              </a:rPr>
              <a:t>　　</a:t>
            </a:r>
            <a:r>
              <a:rPr lang="en-US" altLang="ja-JP" sz="2800" b="1" dirty="0" smtClean="0">
                <a:solidFill>
                  <a:schemeClr val="accent5">
                    <a:lumMod val="50000"/>
                  </a:schemeClr>
                </a:solidFill>
                <a:latin typeface="Calibri" charset="0"/>
              </a:rPr>
              <a:t>Your Name</a:t>
            </a:r>
            <a:r>
              <a:rPr lang="ja-JP" altLang="en-US" sz="2800" b="1" dirty="0" smtClean="0">
                <a:solidFill>
                  <a:srgbClr val="FF6600"/>
                </a:solidFill>
                <a:latin typeface="Calibri" charset="0"/>
              </a:rPr>
              <a:t>　　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 </a:t>
            </a:r>
            <a:r>
              <a:rPr lang="ja-JP" altLang="en-US" sz="2800" b="1" dirty="0" smtClean="0">
                <a:solidFill>
                  <a:srgbClr val="FF6600"/>
                </a:solidFill>
                <a:latin typeface="Calibri" charset="0"/>
              </a:rPr>
              <a:t>　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406400" y="4445570"/>
            <a:ext cx="8496300" cy="130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1" hangingPunct="1">
              <a:lnSpc>
                <a:spcPct val="60000"/>
              </a:lnSpc>
            </a:pPr>
            <a:endParaRPr lang="en-US" altLang="ja-JP" sz="3000" b="1" dirty="0" smtClean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  <a:p>
            <a:pPr marL="342900" indent="-342900" eaLnBrk="1" hangingPunct="1">
              <a:lnSpc>
                <a:spcPct val="60000"/>
              </a:lnSpc>
            </a:pPr>
            <a:r>
              <a:rPr lang="en-US" altLang="ja-JP" sz="30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</a:t>
            </a:r>
            <a:r>
              <a:rPr lang="en-US" altLang="ja-JP" sz="30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have no </a:t>
            </a:r>
            <a:r>
              <a:rPr lang="en-US" altLang="ja-JP" sz="30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relevant financial </a:t>
            </a:r>
            <a:r>
              <a:rPr lang="en-US" altLang="ja-JP" sz="30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relationships </a:t>
            </a:r>
            <a:r>
              <a:rPr lang="en-US" altLang="ja-JP" sz="30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to disclose.</a:t>
            </a:r>
            <a:endParaRPr lang="en-US" altLang="ja-JP" sz="30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26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The 59th Annual Spring Meeting of the Japanese Society of Clinical Cytology   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Yuko Ohira</cp:lastModifiedBy>
  <cp:revision>10</cp:revision>
  <cp:lastPrinted>2018-03-16T06:36:20Z</cp:lastPrinted>
  <dcterms:created xsi:type="dcterms:W3CDTF">2016-01-27T08:37:39Z</dcterms:created>
  <dcterms:modified xsi:type="dcterms:W3CDTF">2018-03-16T06:48:06Z</dcterms:modified>
</cp:coreProperties>
</file>