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62" r:id="rId2"/>
  </p:sldIdLst>
  <p:sldSz cx="9144000" cy="6858000" type="screen4x3"/>
  <p:notesSz cx="6807200" cy="9939338"/>
  <p:defaultTextStyle>
    <a:defPPr>
      <a:defRPr lang="ja-JP"/>
    </a:defPPr>
    <a:lvl1pPr marL="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 showGuides="1">
      <p:cViewPr>
        <p:scale>
          <a:sx n="75" d="100"/>
          <a:sy n="75" d="100"/>
        </p:scale>
        <p:origin x="-1284" y="-21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63A1B9-827F-CF48-BE3F-238C42B27632}" type="datetimeFigureOut">
              <a:rPr kumimoji="1" lang="ja-JP" altLang="en-US" smtClean="0"/>
              <a:t>2018/3/16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21186"/>
            <a:ext cx="5445760" cy="447270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BAFACC-940A-C149-8F3B-802F7B851B8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325278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4099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>
              <a:latin typeface="Calibri" charset="0"/>
              <a:ea typeface="ＭＳ Ｐゴシック" charset="0"/>
            </a:endParaRPr>
          </a:p>
        </p:txBody>
      </p:sp>
      <p:sp>
        <p:nvSpPr>
          <p:cNvPr id="4100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CB3B4F41-CA85-1C4E-A7E2-8A0BDFA07D99}" type="slidenum">
              <a:rPr lang="ja-JP" altLang="en-US"/>
              <a:pPr eaLnBrk="1" hangingPunct="1"/>
              <a:t>1</a:t>
            </a:fld>
            <a:endParaRPr lang="en-US" altLang="ja-JP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754F8-AF09-F94C-B3EF-59683BBC86FF}" type="datetimeFigureOut">
              <a:rPr kumimoji="1" lang="ja-JP" altLang="en-US" smtClean="0"/>
              <a:t>2018/3/16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8103E-8FD5-1347-B13F-3CD83DDCFD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88944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754F8-AF09-F94C-B3EF-59683BBC86FF}" type="datetimeFigureOut">
              <a:rPr kumimoji="1" lang="ja-JP" altLang="en-US" smtClean="0"/>
              <a:t>2018/3/16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8103E-8FD5-1347-B13F-3CD83DDCFD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709191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754F8-AF09-F94C-B3EF-59683BBC86FF}" type="datetimeFigureOut">
              <a:rPr kumimoji="1" lang="ja-JP" altLang="en-US" smtClean="0"/>
              <a:t>2018/3/16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8103E-8FD5-1347-B13F-3CD83DDCFD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456977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754F8-AF09-F94C-B3EF-59683BBC86FF}" type="datetimeFigureOut">
              <a:rPr kumimoji="1" lang="ja-JP" altLang="en-US" smtClean="0"/>
              <a:t>2018/3/16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8103E-8FD5-1347-B13F-3CD83DDCFD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55261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754F8-AF09-F94C-B3EF-59683BBC86FF}" type="datetimeFigureOut">
              <a:rPr kumimoji="1" lang="ja-JP" altLang="en-US" smtClean="0"/>
              <a:t>2018/3/16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8103E-8FD5-1347-B13F-3CD83DDCFD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226961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754F8-AF09-F94C-B3EF-59683BBC86FF}" type="datetimeFigureOut">
              <a:rPr kumimoji="1" lang="ja-JP" altLang="en-US" smtClean="0"/>
              <a:t>2018/3/16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8103E-8FD5-1347-B13F-3CD83DDCFD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747303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754F8-AF09-F94C-B3EF-59683BBC86FF}" type="datetimeFigureOut">
              <a:rPr kumimoji="1" lang="ja-JP" altLang="en-US" smtClean="0"/>
              <a:t>2018/3/16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8103E-8FD5-1347-B13F-3CD83DDCFD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948875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754F8-AF09-F94C-B3EF-59683BBC86FF}" type="datetimeFigureOut">
              <a:rPr kumimoji="1" lang="ja-JP" altLang="en-US" smtClean="0"/>
              <a:t>2018/3/16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8103E-8FD5-1347-B13F-3CD83DDCFD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72577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754F8-AF09-F94C-B3EF-59683BBC86FF}" type="datetimeFigureOut">
              <a:rPr kumimoji="1" lang="ja-JP" altLang="en-US" smtClean="0"/>
              <a:t>2018/3/16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8103E-8FD5-1347-B13F-3CD83DDCFD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167511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754F8-AF09-F94C-B3EF-59683BBC86FF}" type="datetimeFigureOut">
              <a:rPr kumimoji="1" lang="ja-JP" altLang="en-US" smtClean="0"/>
              <a:t>2018/3/16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8103E-8FD5-1347-B13F-3CD83DDCFD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531999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754F8-AF09-F94C-B3EF-59683BBC86FF}" type="datetimeFigureOut">
              <a:rPr kumimoji="1" lang="ja-JP" altLang="en-US" smtClean="0"/>
              <a:t>2018/3/16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8103E-8FD5-1347-B13F-3CD83DDCFD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39078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24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6754F8-AF09-F94C-B3EF-59683BBC86FF}" type="datetimeFigureOut">
              <a:rPr kumimoji="1" lang="ja-JP" altLang="en-US" smtClean="0"/>
              <a:t>2018/3/16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D8103E-8FD5-1347-B13F-3CD83DDCFD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78970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Text Box 6"/>
          <p:cNvSpPr txBox="1">
            <a:spLocks noChangeArrowheads="1"/>
          </p:cNvSpPr>
          <p:nvPr/>
        </p:nvSpPr>
        <p:spPr bwMode="auto">
          <a:xfrm>
            <a:off x="142875" y="142875"/>
            <a:ext cx="1774826" cy="400110"/>
          </a:xfrm>
          <a:prstGeom prst="rect">
            <a:avLst/>
          </a:prstGeom>
          <a:noFill/>
          <a:ln w="19050" cmpd="sng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altLang="ja-JP" sz="2000" b="1" dirty="0" smtClean="0">
                <a:solidFill>
                  <a:srgbClr val="FF3300"/>
                </a:solidFill>
                <a:latin typeface="Century Gothic"/>
                <a:cs typeface="Century Gothic"/>
              </a:rPr>
              <a:t>Example 2</a:t>
            </a:r>
            <a:endParaRPr lang="en-US" altLang="ja-JP" sz="2000" b="1" dirty="0">
              <a:solidFill>
                <a:srgbClr val="FF3300"/>
              </a:solidFill>
              <a:latin typeface="Century Gothic"/>
              <a:cs typeface="Century Gothic"/>
            </a:endParaRPr>
          </a:p>
        </p:txBody>
      </p:sp>
      <p:sp>
        <p:nvSpPr>
          <p:cNvPr id="9" name="サブタイトル 2"/>
          <p:cNvSpPr txBox="1">
            <a:spLocks/>
          </p:cNvSpPr>
          <p:nvPr/>
        </p:nvSpPr>
        <p:spPr bwMode="auto">
          <a:xfrm>
            <a:off x="694557" y="3640906"/>
            <a:ext cx="8081144" cy="27090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ＭＳ Ｐゴシック" charset="0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l" eaLnBrk="1" hangingPunct="1">
              <a:lnSpc>
                <a:spcPct val="60000"/>
              </a:lnSpc>
            </a:pPr>
            <a:r>
              <a:rPr lang="en-US" altLang="ja-JP" sz="2400" b="1" dirty="0" smtClean="0">
                <a:solidFill>
                  <a:srgbClr val="000090"/>
                </a:solidFill>
                <a:latin typeface="Calibri" charset="0"/>
                <a:ea typeface="ＭＳ Ｐゴシック" charset="0"/>
              </a:rPr>
              <a:t>I have the following financial relationships to disclose.</a:t>
            </a:r>
          </a:p>
          <a:p>
            <a:pPr marL="342900" indent="-342900" algn="l" eaLnBrk="1" hangingPunct="1">
              <a:lnSpc>
                <a:spcPct val="60000"/>
              </a:lnSpc>
            </a:pPr>
            <a:endParaRPr lang="en-US" altLang="ja-JP" sz="2400" b="1" dirty="0" smtClean="0">
              <a:solidFill>
                <a:srgbClr val="558ED5"/>
              </a:solidFill>
              <a:latin typeface="Calibri" charset="0"/>
              <a:ea typeface="ＭＳ Ｐゴシック" charset="0"/>
            </a:endParaRPr>
          </a:p>
          <a:p>
            <a:pPr marL="342900" indent="-342900" algn="l" eaLnBrk="1" hangingPunct="1">
              <a:lnSpc>
                <a:spcPct val="60000"/>
              </a:lnSpc>
              <a:buFont typeface="Wingdings" charset="2"/>
              <a:buChar char="ü"/>
            </a:pPr>
            <a:r>
              <a:rPr lang="en-US" altLang="ja-JP" sz="2400" b="1" dirty="0" smtClean="0">
                <a:solidFill>
                  <a:srgbClr val="558ED5"/>
                </a:solidFill>
                <a:latin typeface="Calibri" charset="0"/>
                <a:ea typeface="ＭＳ Ｐゴシック" charset="0"/>
              </a:rPr>
              <a:t>Leadership position/advisory role : </a:t>
            </a:r>
            <a:r>
              <a:rPr lang="en-US" altLang="ja-JP" sz="2400" b="1" dirty="0" smtClean="0">
                <a:solidFill>
                  <a:schemeClr val="tx1"/>
                </a:solidFill>
                <a:latin typeface="Calibri" charset="0"/>
                <a:ea typeface="ＭＳ Ｐゴシック" charset="0"/>
              </a:rPr>
              <a:t>Yes</a:t>
            </a:r>
            <a:r>
              <a:rPr lang="en-US" altLang="ja-JP" sz="2400" b="1" dirty="0" smtClean="0">
                <a:solidFill>
                  <a:srgbClr val="558ED5"/>
                </a:solidFill>
                <a:latin typeface="Calibri" charset="0"/>
                <a:ea typeface="ＭＳ Ｐゴシック" charset="0"/>
              </a:rPr>
              <a:t> </a:t>
            </a:r>
            <a:r>
              <a:rPr lang="en-US" altLang="ja-JP" sz="2400" dirty="0" smtClean="0">
                <a:solidFill>
                  <a:srgbClr val="262626"/>
                </a:solidFill>
                <a:latin typeface="Calibri" charset="0"/>
                <a:ea typeface="ＭＳ Ｐゴシック" charset="0"/>
                <a:cs typeface="Arial" charset="0"/>
              </a:rPr>
              <a:t>XXXX, Inc.</a:t>
            </a:r>
            <a:endParaRPr lang="en-US" altLang="ja-JP" sz="2400" b="1" dirty="0" smtClean="0">
              <a:solidFill>
                <a:srgbClr val="558ED5"/>
              </a:solidFill>
              <a:latin typeface="Calibri" charset="0"/>
              <a:ea typeface="ＭＳ Ｐゴシック" charset="0"/>
            </a:endParaRPr>
          </a:p>
          <a:p>
            <a:pPr marL="342900" indent="-342900" algn="l" eaLnBrk="1" hangingPunct="1">
              <a:lnSpc>
                <a:spcPct val="60000"/>
              </a:lnSpc>
              <a:buFont typeface="Wingdings" charset="2"/>
              <a:buChar char="ü"/>
            </a:pPr>
            <a:r>
              <a:rPr lang="en-US" altLang="ja-JP" sz="2400" b="1" dirty="0" smtClean="0">
                <a:solidFill>
                  <a:srgbClr val="558ED5"/>
                </a:solidFill>
                <a:latin typeface="Calibri" charset="0"/>
                <a:ea typeface="ＭＳ Ｐゴシック" charset="0"/>
              </a:rPr>
              <a:t>Stock ownership or options:  </a:t>
            </a:r>
            <a:r>
              <a:rPr lang="en-US" altLang="ja-JP" sz="2400" b="1" dirty="0" smtClean="0">
                <a:solidFill>
                  <a:schemeClr val="tx1"/>
                </a:solidFill>
                <a:latin typeface="Calibri" charset="0"/>
                <a:ea typeface="ＭＳ Ｐゴシック" charset="0"/>
              </a:rPr>
              <a:t>No</a:t>
            </a:r>
            <a:endParaRPr lang="en-US" altLang="ja-JP" sz="2400" dirty="0" smtClean="0">
              <a:solidFill>
                <a:schemeClr val="tx1"/>
              </a:solidFill>
              <a:latin typeface="Calibri" charset="0"/>
              <a:ea typeface="ＭＳ Ｐゴシック" charset="0"/>
              <a:cs typeface="Arial" charset="0"/>
            </a:endParaRPr>
          </a:p>
          <a:p>
            <a:pPr marL="342900" indent="-342900" algn="l" eaLnBrk="1" hangingPunct="1">
              <a:lnSpc>
                <a:spcPct val="60000"/>
              </a:lnSpc>
              <a:buFont typeface="Wingdings" charset="2"/>
              <a:buChar char="ü"/>
            </a:pPr>
            <a:r>
              <a:rPr lang="en-US" altLang="ja-JP" sz="2400" b="1" dirty="0" smtClean="0">
                <a:solidFill>
                  <a:srgbClr val="558ED5"/>
                </a:solidFill>
                <a:latin typeface="Calibri" charset="0"/>
                <a:ea typeface="ＭＳ Ｐゴシック" charset="0"/>
              </a:rPr>
              <a:t>Patent royalties/Licensing fees: </a:t>
            </a:r>
            <a:r>
              <a:rPr lang="en-US" altLang="ja-JP" sz="2400" b="1" dirty="0">
                <a:solidFill>
                  <a:schemeClr val="tx1"/>
                </a:solidFill>
                <a:latin typeface="Calibri" charset="0"/>
                <a:ea typeface="ＭＳ Ｐゴシック" charset="0"/>
              </a:rPr>
              <a:t>Yes </a:t>
            </a:r>
            <a:r>
              <a:rPr lang="en-US" altLang="ja-JP" sz="2400" b="1" dirty="0" smtClean="0">
                <a:solidFill>
                  <a:schemeClr val="tx1"/>
                </a:solidFill>
                <a:latin typeface="Calibri" charset="0"/>
                <a:ea typeface="ＭＳ Ｐゴシック" charset="0"/>
              </a:rPr>
              <a:t> </a:t>
            </a:r>
            <a:r>
              <a:rPr lang="en-US" altLang="ja-JP" sz="2400" dirty="0" smtClean="0">
                <a:solidFill>
                  <a:schemeClr val="tx1"/>
                </a:solidFill>
                <a:latin typeface="Calibri" charset="0"/>
                <a:ea typeface="ＭＳ Ｐゴシック" charset="0"/>
              </a:rPr>
              <a:t>YYY Corporation</a:t>
            </a:r>
          </a:p>
          <a:p>
            <a:pPr marL="342900" indent="-342900" algn="l" eaLnBrk="1" hangingPunct="1">
              <a:lnSpc>
                <a:spcPct val="60000"/>
              </a:lnSpc>
              <a:buFont typeface="Wingdings" charset="2"/>
              <a:buChar char="ü"/>
            </a:pPr>
            <a:r>
              <a:rPr lang="en-US" altLang="ja-JP" sz="2400" b="1" dirty="0" smtClean="0">
                <a:solidFill>
                  <a:srgbClr val="558ED5"/>
                </a:solidFill>
                <a:latin typeface="Calibri" charset="0"/>
                <a:ea typeface="ＭＳ Ｐゴシック" charset="0"/>
              </a:rPr>
              <a:t>Honoraria</a:t>
            </a:r>
            <a:r>
              <a:rPr lang="ja-JP" altLang="en-US" sz="2400" b="1" dirty="0" smtClean="0">
                <a:solidFill>
                  <a:srgbClr val="558ED5"/>
                </a:solidFill>
                <a:latin typeface="Calibri" charset="0"/>
                <a:ea typeface="ＭＳ Ｐゴシック" charset="0"/>
              </a:rPr>
              <a:t>（</a:t>
            </a:r>
            <a:r>
              <a:rPr lang="en-US" altLang="ja-JP" sz="2400" b="1" dirty="0" smtClean="0">
                <a:solidFill>
                  <a:srgbClr val="558ED5"/>
                </a:solidFill>
                <a:latin typeface="Calibri" charset="0"/>
                <a:ea typeface="ＭＳ Ｐゴシック" charset="0"/>
              </a:rPr>
              <a:t>lecture fee) :  </a:t>
            </a:r>
            <a:r>
              <a:rPr lang="en-US" altLang="ja-JP" sz="2400" b="1" dirty="0" smtClean="0">
                <a:solidFill>
                  <a:schemeClr val="tx1"/>
                </a:solidFill>
                <a:latin typeface="Calibri" charset="0"/>
                <a:ea typeface="ＭＳ Ｐゴシック" charset="0"/>
              </a:rPr>
              <a:t>No</a:t>
            </a:r>
            <a:endParaRPr lang="en-US" altLang="ja-JP" sz="2400" dirty="0" smtClean="0">
              <a:solidFill>
                <a:schemeClr val="tx1"/>
              </a:solidFill>
              <a:latin typeface="Calibri" charset="0"/>
              <a:ea typeface="ＭＳ Ｐゴシック" charset="0"/>
            </a:endParaRPr>
          </a:p>
          <a:p>
            <a:pPr marL="342900" indent="-342900" algn="l" eaLnBrk="1" hangingPunct="1">
              <a:lnSpc>
                <a:spcPct val="60000"/>
              </a:lnSpc>
              <a:buFont typeface="Wingdings" charset="2"/>
              <a:buChar char="ü"/>
            </a:pPr>
            <a:r>
              <a:rPr lang="en-US" altLang="ja-JP" sz="2400" b="1" dirty="0" smtClean="0">
                <a:solidFill>
                  <a:srgbClr val="558ED5"/>
                </a:solidFill>
                <a:latin typeface="Calibri" charset="0"/>
                <a:ea typeface="ＭＳ Ｐゴシック" charset="0"/>
              </a:rPr>
              <a:t>Honoraria(manuscript fee) : </a:t>
            </a:r>
            <a:r>
              <a:rPr lang="en-US" altLang="ja-JP" sz="2400" b="1" dirty="0">
                <a:solidFill>
                  <a:schemeClr val="tx1"/>
                </a:solidFill>
                <a:latin typeface="Calibri" charset="0"/>
                <a:ea typeface="ＭＳ Ｐゴシック" charset="0"/>
              </a:rPr>
              <a:t>No</a:t>
            </a:r>
            <a:endParaRPr lang="en-US" altLang="ja-JP" sz="2400" dirty="0">
              <a:solidFill>
                <a:schemeClr val="tx1"/>
              </a:solidFill>
              <a:latin typeface="Calibri" charset="0"/>
              <a:ea typeface="ＭＳ Ｐゴシック" charset="0"/>
            </a:endParaRPr>
          </a:p>
          <a:p>
            <a:pPr marL="342900" indent="-342900" algn="l" eaLnBrk="1" hangingPunct="1">
              <a:lnSpc>
                <a:spcPct val="60000"/>
              </a:lnSpc>
              <a:buFont typeface="Wingdings" charset="2"/>
              <a:buChar char="ü"/>
            </a:pPr>
            <a:r>
              <a:rPr lang="en-US" altLang="ja-JP" sz="2400" b="1" dirty="0" smtClean="0">
                <a:solidFill>
                  <a:srgbClr val="558ED5"/>
                </a:solidFill>
                <a:latin typeface="Calibri" charset="0"/>
                <a:ea typeface="ＭＳ Ｐゴシック" charset="0"/>
              </a:rPr>
              <a:t>Grant/Research funding : </a:t>
            </a:r>
            <a:r>
              <a:rPr lang="en-US" altLang="ja-JP" sz="2400" b="1" dirty="0">
                <a:solidFill>
                  <a:schemeClr val="tx1"/>
                </a:solidFill>
                <a:latin typeface="Calibri" charset="0"/>
                <a:ea typeface="ＭＳ Ｐゴシック" charset="0"/>
              </a:rPr>
              <a:t>No</a:t>
            </a:r>
            <a:endParaRPr lang="en-US" altLang="ja-JP" sz="2400" dirty="0">
              <a:solidFill>
                <a:schemeClr val="tx1"/>
              </a:solidFill>
              <a:latin typeface="Calibri" charset="0"/>
              <a:ea typeface="ＭＳ Ｐゴシック" charset="0"/>
            </a:endParaRPr>
          </a:p>
          <a:p>
            <a:pPr marL="342900" indent="-342900" algn="l" eaLnBrk="1" hangingPunct="1">
              <a:lnSpc>
                <a:spcPct val="60000"/>
              </a:lnSpc>
              <a:buFont typeface="Wingdings" charset="2"/>
              <a:buChar char="ü"/>
            </a:pPr>
            <a:r>
              <a:rPr lang="en-US" altLang="ja-JP" sz="2400" b="1" dirty="0" smtClean="0">
                <a:solidFill>
                  <a:srgbClr val="558ED5"/>
                </a:solidFill>
                <a:latin typeface="Calibri" charset="0"/>
                <a:ea typeface="ＭＳ Ｐゴシック" charset="0"/>
              </a:rPr>
              <a:t>Other remuneration :</a:t>
            </a:r>
            <a:r>
              <a:rPr lang="en-US" altLang="ja-JP" sz="2400" b="1" dirty="0">
                <a:solidFill>
                  <a:schemeClr val="tx1"/>
                </a:solidFill>
                <a:latin typeface="Calibri" charset="0"/>
                <a:ea typeface="ＭＳ Ｐゴシック" charset="0"/>
              </a:rPr>
              <a:t> Yes </a:t>
            </a:r>
            <a:r>
              <a:rPr lang="en-US" altLang="ja-JP" sz="2400" dirty="0" smtClean="0">
                <a:solidFill>
                  <a:schemeClr val="tx1"/>
                </a:solidFill>
                <a:latin typeface="Calibri" charset="0"/>
                <a:ea typeface="ＭＳ Ｐゴシック" charset="0"/>
              </a:rPr>
              <a:t>WWW Corporation</a:t>
            </a:r>
            <a:endParaRPr lang="en-US" altLang="ja-JP" sz="2400" dirty="0">
              <a:solidFill>
                <a:srgbClr val="262626"/>
              </a:solidFill>
              <a:latin typeface="Calibri" charset="0"/>
              <a:ea typeface="ＭＳ Ｐゴシック" charset="0"/>
              <a:cs typeface="Arial" charset="0"/>
            </a:endParaRPr>
          </a:p>
        </p:txBody>
      </p:sp>
      <p:sp>
        <p:nvSpPr>
          <p:cNvPr id="10" name="タイトル 1"/>
          <p:cNvSpPr>
            <a:spLocks noGrp="1"/>
          </p:cNvSpPr>
          <p:nvPr>
            <p:ph type="ctrTitle"/>
          </p:nvPr>
        </p:nvSpPr>
        <p:spPr>
          <a:xfrm>
            <a:off x="537707" y="366713"/>
            <a:ext cx="8072437" cy="2219349"/>
          </a:xfrm>
        </p:spPr>
        <p:txBody>
          <a:bodyPr>
            <a:normAutofit fontScale="90000"/>
          </a:bodyPr>
          <a:lstStyle/>
          <a:p>
            <a:r>
              <a:rPr lang="en-US" altLang="ja-JP" sz="3600" dirty="0">
                <a:solidFill>
                  <a:srgbClr val="000090"/>
                </a:solidFill>
                <a:latin typeface="Calibri" charset="0"/>
                <a:ea typeface="ＭＳ Ｐゴシック" charset="0"/>
              </a:rPr>
              <a:t>The 59th Annual Spring Meeting of the Japanese Society of Clinical </a:t>
            </a:r>
            <a:r>
              <a:rPr lang="en-US" altLang="ja-JP" sz="3600" dirty="0" smtClean="0">
                <a:solidFill>
                  <a:srgbClr val="000090"/>
                </a:solidFill>
                <a:latin typeface="Calibri" charset="0"/>
                <a:ea typeface="ＭＳ Ｐゴシック" charset="0"/>
              </a:rPr>
              <a:t>Cytology</a:t>
            </a:r>
            <a:br>
              <a:rPr lang="en-US" altLang="ja-JP" sz="3600" dirty="0" smtClean="0">
                <a:solidFill>
                  <a:srgbClr val="000090"/>
                </a:solidFill>
                <a:latin typeface="Calibri" charset="0"/>
                <a:ea typeface="ＭＳ Ｐゴシック" charset="0"/>
              </a:rPr>
            </a:br>
            <a:r>
              <a:rPr lang="en-US" altLang="ja-JP" sz="3600" dirty="0" smtClean="0">
                <a:solidFill>
                  <a:srgbClr val="000090"/>
                </a:solidFill>
                <a:latin typeface="Calibri" charset="0"/>
                <a:ea typeface="ＭＳ Ｐゴシック" charset="0"/>
              </a:rPr>
              <a:t> </a:t>
            </a:r>
            <a:r>
              <a:rPr lang="en-US" altLang="ja-JP" sz="3600" b="1" dirty="0" smtClean="0">
                <a:solidFill>
                  <a:srgbClr val="000090"/>
                </a:solidFill>
                <a:latin typeface="Calibri" charset="0"/>
                <a:ea typeface="ＭＳ Ｐゴシック" charset="0"/>
              </a:rPr>
              <a:t/>
            </a:r>
            <a:br>
              <a:rPr lang="en-US" altLang="ja-JP" sz="3600" b="1" dirty="0" smtClean="0">
                <a:solidFill>
                  <a:srgbClr val="000090"/>
                </a:solidFill>
                <a:latin typeface="Calibri" charset="0"/>
                <a:ea typeface="ＭＳ Ｐゴシック" charset="0"/>
              </a:rPr>
            </a:br>
            <a:r>
              <a:rPr lang="en-US" altLang="ja-JP" b="1" dirty="0" smtClean="0">
                <a:solidFill>
                  <a:srgbClr val="000090"/>
                </a:solidFill>
                <a:latin typeface="Calibri" charset="0"/>
                <a:ea typeface="ＭＳ Ｐゴシック" charset="0"/>
              </a:rPr>
              <a:t>COI </a:t>
            </a:r>
            <a:r>
              <a:rPr lang="en-US" altLang="ja-JP" b="1" dirty="0">
                <a:solidFill>
                  <a:srgbClr val="000090"/>
                </a:solidFill>
                <a:latin typeface="Calibri" charset="0"/>
                <a:ea typeface="ＭＳ Ｐゴシック" charset="0"/>
              </a:rPr>
              <a:t>Disclosure </a:t>
            </a:r>
            <a:r>
              <a:rPr lang="en-US" altLang="ja-JP" b="1" dirty="0" smtClean="0">
                <a:solidFill>
                  <a:srgbClr val="000090"/>
                </a:solidFill>
                <a:latin typeface="Calibri" charset="0"/>
                <a:ea typeface="ＭＳ Ｐゴシック" charset="0"/>
              </a:rPr>
              <a:t>Information</a:t>
            </a:r>
            <a:endParaRPr lang="ja-JP" altLang="en-US" b="1" dirty="0">
              <a:solidFill>
                <a:srgbClr val="000090"/>
              </a:solidFill>
              <a:latin typeface="Calibri" charset="0"/>
              <a:ea typeface="ＭＳ Ｐゴシック" charset="0"/>
            </a:endParaRPr>
          </a:p>
        </p:txBody>
      </p:sp>
      <p:cxnSp>
        <p:nvCxnSpPr>
          <p:cNvPr id="12" name="直線コネクタ 11"/>
          <p:cNvCxnSpPr/>
          <p:nvPr/>
        </p:nvCxnSpPr>
        <p:spPr>
          <a:xfrm>
            <a:off x="639167" y="3293318"/>
            <a:ext cx="7858125" cy="1588"/>
          </a:xfrm>
          <a:prstGeom prst="line">
            <a:avLst/>
          </a:prstGeom>
          <a:ln w="28575" cmpd="sng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正方形/長方形 12"/>
          <p:cNvSpPr/>
          <p:nvPr/>
        </p:nvSpPr>
        <p:spPr>
          <a:xfrm>
            <a:off x="705982" y="2789262"/>
            <a:ext cx="772449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800" b="1" dirty="0" smtClean="0">
                <a:solidFill>
                  <a:srgbClr val="FF6600"/>
                </a:solidFill>
                <a:latin typeface="Calibri" charset="0"/>
              </a:rPr>
              <a:t>Presenter:</a:t>
            </a:r>
            <a:r>
              <a:rPr lang="ja-JP" altLang="en-US" sz="2800" b="1" dirty="0" smtClean="0">
                <a:solidFill>
                  <a:srgbClr val="FF6600"/>
                </a:solidFill>
                <a:latin typeface="Calibri" charset="0"/>
              </a:rPr>
              <a:t>　　</a:t>
            </a:r>
            <a:r>
              <a:rPr lang="en-US" altLang="ja-JP" sz="2800" b="1" dirty="0" smtClean="0">
                <a:solidFill>
                  <a:schemeClr val="accent5">
                    <a:lumMod val="50000"/>
                  </a:schemeClr>
                </a:solidFill>
                <a:latin typeface="Calibri" charset="0"/>
              </a:rPr>
              <a:t>Your Name</a:t>
            </a:r>
            <a:r>
              <a:rPr lang="ja-JP" altLang="en-US" sz="2800" b="1" dirty="0" smtClean="0">
                <a:solidFill>
                  <a:srgbClr val="FF6600"/>
                </a:solidFill>
                <a:latin typeface="Calibri" charset="0"/>
              </a:rPr>
              <a:t>　　</a:t>
            </a:r>
            <a:r>
              <a:rPr lang="en-US" altLang="ja-JP" sz="2800" b="1" dirty="0" smtClean="0">
                <a:solidFill>
                  <a:srgbClr val="FF6600"/>
                </a:solidFill>
                <a:latin typeface="Calibri" charset="0"/>
              </a:rPr>
              <a:t> </a:t>
            </a:r>
            <a:r>
              <a:rPr lang="ja-JP" altLang="en-US" sz="2800" b="1" dirty="0" smtClean="0">
                <a:solidFill>
                  <a:srgbClr val="FF6600"/>
                </a:solidFill>
                <a:latin typeface="Calibri" charset="0"/>
              </a:rPr>
              <a:t>　</a:t>
            </a:r>
            <a:endParaRPr lang="ja-JP" altLang="en-US" sz="1600" dirty="0">
              <a:solidFill>
                <a:srgbClr val="FF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874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128</TotalTime>
  <Words>70</Words>
  <Application>Microsoft Office PowerPoint</Application>
  <PresentationFormat>画面に合わせる (4:3)</PresentationFormat>
  <Paragraphs>13</Paragraphs>
  <Slides>1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ホワイト</vt:lpstr>
      <vt:lpstr>The 59th Annual Spring Meeting of the Japanese Society of Clinical Cytology   COI Disclosure Information</vt:lpstr>
    </vt:vector>
  </TitlesOfParts>
  <Company>公益財団法人がん研究会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COI Disclosure Information</dc:title>
  <dc:creator>清宮 啓之</dc:creator>
  <cp:lastModifiedBy>Yuko Ohira</cp:lastModifiedBy>
  <cp:revision>11</cp:revision>
  <cp:lastPrinted>2016-02-25T02:31:23Z</cp:lastPrinted>
  <dcterms:created xsi:type="dcterms:W3CDTF">2016-01-27T08:37:39Z</dcterms:created>
  <dcterms:modified xsi:type="dcterms:W3CDTF">2018-03-16T06:48:09Z</dcterms:modified>
</cp:coreProperties>
</file>