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1" d="100"/>
          <a:sy n="41" d="100"/>
        </p:scale>
        <p:origin x="135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2B1B7-18A6-498F-9D5B-BF4D60532D37}" type="datetimeFigureOut">
              <a:rPr kumimoji="1" lang="ja-JP" altLang="en-US" smtClean="0"/>
              <a:t>2019/5/10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677EF-4B6B-4014-95CC-E50761D953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6057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2B1B7-18A6-498F-9D5B-BF4D60532D37}" type="datetimeFigureOut">
              <a:rPr kumimoji="1" lang="ja-JP" altLang="en-US" smtClean="0"/>
              <a:t>2019/5/10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677EF-4B6B-4014-95CC-E50761D953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8118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07757" y="365125"/>
            <a:ext cx="1478756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71488" y="365125"/>
            <a:ext cx="4321969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2B1B7-18A6-498F-9D5B-BF4D60532D37}" type="datetimeFigureOut">
              <a:rPr kumimoji="1" lang="ja-JP" altLang="en-US" smtClean="0"/>
              <a:t>2019/5/10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677EF-4B6B-4014-95CC-E50761D953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5061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2B1B7-18A6-498F-9D5B-BF4D60532D37}" type="datetimeFigureOut">
              <a:rPr kumimoji="1" lang="ja-JP" altLang="en-US" smtClean="0"/>
              <a:t>2019/5/10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677EF-4B6B-4014-95CC-E50761D953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8154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2B1B7-18A6-498F-9D5B-BF4D60532D37}" type="datetimeFigureOut">
              <a:rPr kumimoji="1" lang="ja-JP" altLang="en-US" smtClean="0"/>
              <a:t>2019/5/10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677EF-4B6B-4014-95CC-E50761D953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0282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71487" y="1825625"/>
            <a:ext cx="2900363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1825625"/>
            <a:ext cx="2900363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2B1B7-18A6-498F-9D5B-BF4D60532D37}" type="datetimeFigureOut">
              <a:rPr kumimoji="1" lang="ja-JP" altLang="en-US" smtClean="0"/>
              <a:t>2019/5/10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677EF-4B6B-4014-95CC-E50761D953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4102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2B1B7-18A6-498F-9D5B-BF4D60532D37}" type="datetimeFigureOut">
              <a:rPr kumimoji="1" lang="ja-JP" altLang="en-US" smtClean="0"/>
              <a:t>2019/5/10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677EF-4B6B-4014-95CC-E50761D953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789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2B1B7-18A6-498F-9D5B-BF4D60532D37}" type="datetimeFigureOut">
              <a:rPr kumimoji="1" lang="ja-JP" altLang="en-US" smtClean="0"/>
              <a:t>2019/5/10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677EF-4B6B-4014-95CC-E50761D953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8135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2B1B7-18A6-498F-9D5B-BF4D60532D37}" type="datetimeFigureOut">
              <a:rPr kumimoji="1" lang="ja-JP" altLang="en-US" smtClean="0"/>
              <a:t>2019/5/10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677EF-4B6B-4014-95CC-E50761D953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6105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2B1B7-18A6-498F-9D5B-BF4D60532D37}" type="datetimeFigureOut">
              <a:rPr kumimoji="1" lang="ja-JP" altLang="en-US" smtClean="0"/>
              <a:t>2019/5/10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677EF-4B6B-4014-95CC-E50761D953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9147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2B1B7-18A6-498F-9D5B-BF4D60532D37}" type="datetimeFigureOut">
              <a:rPr kumimoji="1" lang="ja-JP" altLang="en-US" smtClean="0"/>
              <a:t>2019/5/10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677EF-4B6B-4014-95CC-E50761D953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903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D2B1B7-18A6-498F-9D5B-BF4D60532D37}" type="datetimeFigureOut">
              <a:rPr kumimoji="1" lang="ja-JP" altLang="en-US" smtClean="0"/>
              <a:t>2019/5/10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D677EF-4B6B-4014-95CC-E50761D953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1282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89000"/>
              </a:schemeClr>
            </a:gs>
            <a:gs pos="23000">
              <a:schemeClr val="accent1">
                <a:lumMod val="89000"/>
              </a:schemeClr>
            </a:gs>
            <a:gs pos="69000">
              <a:schemeClr val="accent1">
                <a:lumMod val="75000"/>
              </a:schemeClr>
            </a:gs>
            <a:gs pos="97000">
              <a:schemeClr val="accent1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1"/>
          <p:cNvSpPr>
            <a:spLocks noGrp="1"/>
          </p:cNvSpPr>
          <p:nvPr/>
        </p:nvSpPr>
        <p:spPr>
          <a:xfrm>
            <a:off x="1407759" y="217153"/>
            <a:ext cx="6288876" cy="14401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zh-CN" altLang="en-US" sz="28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日本循環制御</a:t>
            </a:r>
            <a:r>
              <a:rPr lang="zh-CN" altLang="en-US" sz="2800" dirty="0" smtClean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医学会</a:t>
            </a:r>
            <a:r>
              <a:rPr lang="ja-JP" altLang="en-US" sz="28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学術</a:t>
            </a:r>
            <a:r>
              <a:rPr lang="ja-JP" altLang="en-US" sz="2800" dirty="0" smtClean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集会</a:t>
            </a:r>
            <a:r>
              <a:rPr lang="en-US" altLang="ja-JP" sz="2800" dirty="0" smtClean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/>
            </a:r>
            <a:br>
              <a:rPr lang="en-US" altLang="ja-JP" sz="2800" dirty="0" smtClean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</a:br>
            <a:r>
              <a:rPr lang="ja-JP" altLang="en-US" sz="3200" dirty="0" smtClean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利益相</a:t>
            </a:r>
            <a:r>
              <a:rPr lang="ja-JP" altLang="en-US" sz="32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反</a:t>
            </a:r>
            <a:r>
              <a:rPr lang="zh-CN" altLang="en-US" sz="3200" dirty="0" smtClean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（</a:t>
            </a:r>
            <a:r>
              <a:rPr lang="en-US" altLang="zh-CN" sz="3200" dirty="0" smtClean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COI</a:t>
            </a:r>
            <a:r>
              <a:rPr lang="ja-JP" altLang="en-US" sz="3200" dirty="0" smtClean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）開示</a:t>
            </a:r>
            <a:endParaRPr kumimoji="1" lang="ja-JP" altLang="en-US" sz="3200" dirty="0">
              <a:solidFill>
                <a:schemeClr val="bg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8797392"/>
              </p:ext>
            </p:extLst>
          </p:nvPr>
        </p:nvGraphicFramePr>
        <p:xfrm>
          <a:off x="1524000" y="1910241"/>
          <a:ext cx="6096000" cy="7372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96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363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60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</a:rPr>
                        <a:t>筆頭発表者名</a:t>
                      </a:r>
                      <a:endParaRPr kumimoji="1" lang="ja-JP" alt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17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</a:rPr>
                        <a:t>施設名</a:t>
                      </a:r>
                      <a:endParaRPr kumimoji="1" lang="en-US" altLang="ja-JP" sz="1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6942429"/>
              </p:ext>
            </p:extLst>
          </p:nvPr>
        </p:nvGraphicFramePr>
        <p:xfrm>
          <a:off x="972765" y="3323074"/>
          <a:ext cx="7169285" cy="30418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545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147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3552">
                <a:tc>
                  <a:txBody>
                    <a:bodyPr/>
                    <a:lstStyle/>
                    <a:p>
                      <a:r>
                        <a:rPr kumimoji="1" lang="ja-JP" altLang="en-US" sz="1600" b="0" dirty="0" smtClean="0">
                          <a:solidFill>
                            <a:schemeClr val="tx1"/>
                          </a:solidFill>
                        </a:rPr>
                        <a:t>①役員・顧問職等の報酬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 smtClean="0">
                          <a:solidFill>
                            <a:schemeClr val="tx1"/>
                          </a:solidFill>
                        </a:rPr>
                        <a:t>有・無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552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</a:rPr>
                        <a:t>②株式の利益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smtClean="0">
                          <a:solidFill>
                            <a:schemeClr val="tx1"/>
                          </a:solidFill>
                        </a:rPr>
                        <a:t>有・無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3552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</a:rPr>
                        <a:t>③特許権使用料など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smtClean="0">
                          <a:solidFill>
                            <a:schemeClr val="tx1"/>
                          </a:solidFill>
                        </a:rPr>
                        <a:t>有・無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3552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</a:rPr>
                        <a:t>④講演料など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smtClean="0">
                          <a:solidFill>
                            <a:schemeClr val="tx1"/>
                          </a:solidFill>
                        </a:rPr>
                        <a:t>有・無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3552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</a:rPr>
                        <a:t>⑤原稿料など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smtClean="0">
                          <a:solidFill>
                            <a:schemeClr val="tx1"/>
                          </a:solidFill>
                        </a:rPr>
                        <a:t>有・無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3552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</a:rPr>
                        <a:t>⑥研究費・助成金など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smtClean="0">
                          <a:solidFill>
                            <a:schemeClr val="tx1"/>
                          </a:solidFill>
                        </a:rPr>
                        <a:t>有・無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3552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</a:rPr>
                        <a:t>⑦奨学（奨励）寄付金など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smtClean="0">
                          <a:solidFill>
                            <a:schemeClr val="tx1"/>
                          </a:solidFill>
                        </a:rPr>
                        <a:t>有・無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3552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</a:rPr>
                        <a:t>⑧寄付講座所属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smtClean="0">
                          <a:solidFill>
                            <a:schemeClr val="tx1"/>
                          </a:solidFill>
                        </a:rPr>
                        <a:t>有・無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9657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</a:rPr>
                        <a:t>⑨その他（旅費・贈答品など）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</a:rPr>
                        <a:t>有・無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771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83</Words>
  <Application>Microsoft Office PowerPoint</Application>
  <PresentationFormat>画面に合わせる (4:3)</PresentationFormat>
  <Paragraphs>21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HGS創英角ｺﾞｼｯｸUB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SYSPC01</cp:lastModifiedBy>
  <cp:revision>4</cp:revision>
  <dcterms:created xsi:type="dcterms:W3CDTF">2018-04-17T06:15:24Z</dcterms:created>
  <dcterms:modified xsi:type="dcterms:W3CDTF">2019-05-10T07:31:53Z</dcterms:modified>
</cp:coreProperties>
</file>