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-96" y="-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035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1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1378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91064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7488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84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798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7593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066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073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248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513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024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676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331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991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030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FAB73BC-B049-4115-A692-8D63A059BFB8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50825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kumimoji="1" lang="en-US" altLang="ja-JP" sz="4000" b="1" dirty="0" smtClean="0">
                <a:effectLst/>
              </a:rPr>
              <a:t>JSCRS</a:t>
            </a:r>
            <a:br>
              <a:rPr kumimoji="1" lang="en-US" altLang="ja-JP" sz="4000" b="1" dirty="0" smtClean="0">
                <a:effectLst/>
              </a:rPr>
            </a:br>
            <a:r>
              <a:rPr kumimoji="1" lang="ja-JP" altLang="en-US" sz="4000" b="1" dirty="0" smtClean="0">
                <a:effectLst/>
              </a:rPr>
              <a:t>利益相反開示</a:t>
            </a:r>
            <a:r>
              <a:rPr kumimoji="1" lang="en-US" altLang="ja-JP" sz="4000" b="1" dirty="0" smtClean="0">
                <a:effectLst/>
              </a:rPr>
              <a:t/>
            </a:r>
            <a:br>
              <a:rPr kumimoji="1" lang="en-US" altLang="ja-JP" sz="4000" b="1" dirty="0" smtClean="0">
                <a:effectLst/>
              </a:rPr>
            </a:br>
            <a:r>
              <a:rPr kumimoji="1" lang="en-US" altLang="ja-JP" sz="4000" b="1" dirty="0" smtClean="0">
                <a:effectLst/>
              </a:rPr>
              <a:t/>
            </a:r>
            <a:br>
              <a:rPr kumimoji="1" lang="en-US" altLang="ja-JP" sz="4000" b="1" dirty="0" smtClean="0">
                <a:effectLst/>
              </a:rPr>
            </a:br>
            <a:r>
              <a:rPr lang="ja-JP" altLang="en-US" sz="3200" b="1" dirty="0" smtClean="0">
                <a:effectLst/>
              </a:rPr>
              <a:t>筆頭演者：○○　○○</a:t>
            </a:r>
            <a:endParaRPr kumimoji="1" lang="ja-JP" altLang="en-US" sz="3200" b="1" dirty="0">
              <a:effectLst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dirty="0" smtClean="0">
                <a:solidFill>
                  <a:srgbClr val="FFFF00"/>
                </a:solidFill>
              </a:rPr>
              <a:t>【</a:t>
            </a:r>
            <a:r>
              <a:rPr kumimoji="1" lang="ja-JP" altLang="en-US" dirty="0" smtClean="0">
                <a:solidFill>
                  <a:srgbClr val="FFFF00"/>
                </a:solidFill>
              </a:rPr>
              <a:t>利益相反</a:t>
            </a:r>
            <a:r>
              <a:rPr lang="en-US" altLang="ja-JP" dirty="0" smtClean="0">
                <a:solidFill>
                  <a:srgbClr val="FFFF00"/>
                </a:solidFill>
              </a:rPr>
              <a:t>】</a:t>
            </a:r>
            <a:r>
              <a:rPr lang="ja-JP" altLang="en-US" dirty="0" smtClean="0">
                <a:solidFill>
                  <a:srgbClr val="FFFF00"/>
                </a:solidFill>
              </a:rPr>
              <a:t>あり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FFFF00"/>
                </a:solidFill>
              </a:rPr>
              <a:t>筆頭</a:t>
            </a:r>
            <a:r>
              <a:rPr lang="ja-JP" altLang="en-US" dirty="0">
                <a:solidFill>
                  <a:srgbClr val="FFFF00"/>
                </a:solidFill>
              </a:rPr>
              <a:t>演者</a:t>
            </a:r>
            <a:r>
              <a:rPr kumimoji="1" lang="ja-JP" altLang="en-US" dirty="0" smtClean="0">
                <a:solidFill>
                  <a:srgbClr val="FFFF00"/>
                </a:solidFill>
              </a:rPr>
              <a:t>：</a:t>
            </a:r>
            <a:r>
              <a:rPr lang="ja-JP" altLang="en-US" dirty="0" smtClean="0">
                <a:solidFill>
                  <a:srgbClr val="FFFF00"/>
                </a:solidFill>
              </a:rPr>
              <a:t>○○製薬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FFFF00"/>
                </a:solidFill>
              </a:rPr>
              <a:t>共同</a:t>
            </a:r>
            <a:r>
              <a:rPr lang="ja-JP" altLang="en-US" dirty="0">
                <a:solidFill>
                  <a:srgbClr val="FFFF00"/>
                </a:solidFill>
              </a:rPr>
              <a:t>著者</a:t>
            </a:r>
            <a:r>
              <a:rPr kumimoji="1" lang="ja-JP" altLang="en-US" dirty="0" smtClean="0">
                <a:solidFill>
                  <a:srgbClr val="FFFF00"/>
                </a:solidFill>
              </a:rPr>
              <a:t>：</a:t>
            </a:r>
            <a:r>
              <a:rPr lang="ja-JP" altLang="en-US" dirty="0" smtClean="0">
                <a:solidFill>
                  <a:srgbClr val="FFFF00"/>
                </a:solidFill>
              </a:rPr>
              <a:t>○○工業</a:t>
            </a:r>
            <a:r>
              <a:rPr lang="en-US" altLang="ja-JP" dirty="0" smtClean="0">
                <a:solidFill>
                  <a:srgbClr val="FFFF00"/>
                </a:solidFill>
              </a:rPr>
              <a:t>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03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12395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dirty="0" smtClean="0">
                <a:solidFill>
                  <a:srgbClr val="FFFF00"/>
                </a:solidFill>
              </a:rPr>
              <a:t>【</a:t>
            </a:r>
            <a:r>
              <a:rPr kumimoji="1" lang="ja-JP" altLang="en-US" dirty="0" smtClean="0">
                <a:solidFill>
                  <a:srgbClr val="FFFF00"/>
                </a:solidFill>
              </a:rPr>
              <a:t>利益相反</a:t>
            </a:r>
            <a:r>
              <a:rPr kumimoji="1" lang="en-US" altLang="ja-JP" dirty="0" smtClean="0">
                <a:solidFill>
                  <a:srgbClr val="FFFF00"/>
                </a:solidFill>
              </a:rPr>
              <a:t>】</a:t>
            </a:r>
            <a:r>
              <a:rPr kumimoji="1" lang="ja-JP" altLang="en-US" dirty="0" smtClean="0">
                <a:solidFill>
                  <a:srgbClr val="FFFF00"/>
                </a:solidFill>
              </a:rPr>
              <a:t>該当なし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85800" y="285728"/>
            <a:ext cx="7772400" cy="3314723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7200" b="0" kern="120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4000" b="1" dirty="0" smtClean="0">
                <a:effectLst/>
              </a:rPr>
              <a:t>JSCRS</a:t>
            </a:r>
            <a:br>
              <a:rPr lang="en-US" altLang="ja-JP" sz="4000" b="1" dirty="0" smtClean="0">
                <a:effectLst/>
              </a:rPr>
            </a:br>
            <a:r>
              <a:rPr lang="ja-JP" altLang="en-US" sz="4000" b="1" dirty="0" smtClean="0">
                <a:effectLst/>
              </a:rPr>
              <a:t>利益相反開示</a:t>
            </a:r>
            <a:r>
              <a:rPr lang="en-US" altLang="ja-JP" sz="4000" b="1" dirty="0" smtClean="0">
                <a:effectLst/>
              </a:rPr>
              <a:t/>
            </a:r>
            <a:br>
              <a:rPr lang="en-US" altLang="ja-JP" sz="4000" b="1" dirty="0" smtClean="0">
                <a:effectLst/>
              </a:rPr>
            </a:br>
            <a:r>
              <a:rPr lang="en-US" altLang="ja-JP" sz="4000" b="1" dirty="0" smtClean="0">
                <a:effectLst/>
              </a:rPr>
              <a:t/>
            </a:r>
            <a:br>
              <a:rPr lang="en-US" altLang="ja-JP" sz="4000" b="1" dirty="0" smtClean="0">
                <a:effectLst/>
              </a:rPr>
            </a:br>
            <a:r>
              <a:rPr lang="ja-JP" altLang="en-US" sz="3200" b="1" dirty="0" smtClean="0">
                <a:effectLst/>
              </a:rPr>
              <a:t>筆頭演者：○○　○○</a:t>
            </a:r>
            <a:endParaRPr lang="ja-JP" altLang="en-US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40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79388" y="563791"/>
            <a:ext cx="878522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ja-JP" sz="4000" b="1" dirty="0" smtClean="0">
                <a:latin typeface="+mj-lt"/>
                <a:ea typeface="ＭＳ Ｐゴシック" pitchFamily="50" charset="-128"/>
              </a:rPr>
              <a:t>Disclosure of the Conflict of Interest</a:t>
            </a:r>
          </a:p>
          <a:p>
            <a:pPr algn="ctr" eaLnBrk="1" hangingPunct="1">
              <a:defRPr/>
            </a:pPr>
            <a:endParaRPr lang="en-US" altLang="ja-JP" sz="4000" b="1" dirty="0" smtClean="0">
              <a:latin typeface="+mj-lt"/>
              <a:ea typeface="ＭＳ Ｐゴシック" pitchFamily="50" charset="-128"/>
            </a:endParaRPr>
          </a:p>
          <a:p>
            <a:pPr algn="ctr" eaLnBrk="1" hangingPunct="1">
              <a:defRPr/>
            </a:pPr>
            <a:r>
              <a:rPr lang="en-US" altLang="ja-JP" sz="4000" b="1" dirty="0" smtClean="0">
                <a:latin typeface="+mj-lt"/>
                <a:ea typeface="ＭＳ Ｐゴシック" pitchFamily="50" charset="-128"/>
              </a:rPr>
              <a:t>First author name</a:t>
            </a:r>
            <a:endParaRPr lang="en-US" altLang="ja-JP" sz="2400" b="1" dirty="0" smtClean="0">
              <a:latin typeface="+mj-lt"/>
              <a:ea typeface="ＭＳ Ｐゴシック" pitchFamily="50" charset="-128"/>
            </a:endParaRPr>
          </a:p>
          <a:p>
            <a:pPr algn="ctr" eaLnBrk="1" hangingPunct="1">
              <a:defRPr/>
            </a:pPr>
            <a:r>
              <a:rPr lang="en-US" altLang="ja-JP" sz="2400" b="1" dirty="0" smtClean="0">
                <a:latin typeface="+mj-lt"/>
                <a:ea typeface="ＭＳ Ｐゴシック" pitchFamily="50" charset="-128"/>
              </a:rPr>
              <a:t/>
            </a:r>
            <a:br>
              <a:rPr lang="en-US" altLang="ja-JP" sz="2400" b="1" dirty="0" smtClean="0">
                <a:latin typeface="+mj-lt"/>
                <a:ea typeface="ＭＳ Ｐゴシック" pitchFamily="50" charset="-128"/>
              </a:rPr>
            </a:br>
            <a:endParaRPr lang="en-US" altLang="ja-JP" sz="2400" b="1" dirty="0" smtClean="0">
              <a:latin typeface="+mj-lt"/>
              <a:ea typeface="ＭＳ Ｐゴシック" pitchFamily="50" charset="-128"/>
            </a:endParaRPr>
          </a:p>
          <a:p>
            <a:pPr eaLnBrk="1" hangingPunct="1">
              <a:defRPr/>
            </a:pPr>
            <a:endParaRPr lang="en-US" altLang="ja-JP" sz="2400" b="1" dirty="0" smtClean="0">
              <a:latin typeface="+mj-lt"/>
              <a:ea typeface="ＭＳ Ｐゴシック" pitchFamily="50" charset="-128"/>
            </a:endParaRPr>
          </a:p>
          <a:p>
            <a:pPr eaLnBrk="1" hangingPunct="1">
              <a:defRPr/>
            </a:pPr>
            <a:endParaRPr lang="en-US" altLang="ja-JP" sz="2400" b="1" dirty="0" smtClean="0">
              <a:solidFill>
                <a:srgbClr val="FFFF00"/>
              </a:solidFill>
              <a:latin typeface="+mj-lt"/>
              <a:ea typeface="ＭＳ Ｐゴシック" pitchFamily="50" charset="-128"/>
            </a:endParaRPr>
          </a:p>
          <a:p>
            <a:pPr eaLnBrk="1" hangingPunct="1">
              <a:defRPr/>
            </a:pPr>
            <a:endParaRPr lang="en-US" altLang="ja-JP" sz="2400" b="1" dirty="0">
              <a:solidFill>
                <a:srgbClr val="FFFF00"/>
              </a:solidFill>
              <a:latin typeface="+mj-lt"/>
              <a:ea typeface="ＭＳ Ｐゴシック" pitchFamily="50" charset="-128"/>
            </a:endParaRPr>
          </a:p>
          <a:p>
            <a:pPr eaLnBrk="1" hangingPunct="1">
              <a:defRPr/>
            </a:pPr>
            <a:r>
              <a:rPr lang="en-US" altLang="ja-JP" sz="2400" b="1" dirty="0" smtClean="0">
                <a:solidFill>
                  <a:srgbClr val="FFFF00"/>
                </a:solidFill>
                <a:latin typeface="+mj-lt"/>
                <a:ea typeface="ＭＳ Ｐゴシック" pitchFamily="50" charset="-128"/>
              </a:rPr>
              <a:t>	In relation to this presentation, I declare the following, real or 	perceived conflicts of interest:</a:t>
            </a:r>
          </a:p>
          <a:p>
            <a:pPr eaLnBrk="1" hangingPunct="1">
              <a:defRPr/>
            </a:pPr>
            <a:r>
              <a:rPr lang="en-US" altLang="ja-JP" sz="2400" dirty="0" smtClean="0">
                <a:solidFill>
                  <a:srgbClr val="FFFF00"/>
                </a:solidFill>
                <a:latin typeface="+mj-lt"/>
                <a:ea typeface="ＭＳ Ｐゴシック" pitchFamily="50" charset="-128"/>
              </a:rPr>
              <a:t> 	-</a:t>
            </a:r>
          </a:p>
          <a:p>
            <a:pPr eaLnBrk="1" hangingPunct="1">
              <a:defRPr/>
            </a:pPr>
            <a:r>
              <a:rPr lang="en-US" altLang="ja-JP" sz="2400" dirty="0" smtClean="0">
                <a:solidFill>
                  <a:srgbClr val="FFFF00"/>
                </a:solidFill>
                <a:latin typeface="+mj-lt"/>
                <a:ea typeface="ＭＳ Ｐゴシック" pitchFamily="50" charset="-128"/>
              </a:rPr>
              <a:t> 	-</a:t>
            </a:r>
          </a:p>
          <a:p>
            <a:pPr eaLnBrk="1" hangingPunct="1">
              <a:defRPr/>
            </a:pPr>
            <a:r>
              <a:rPr lang="en-US" altLang="ja-JP" sz="2400" dirty="0" smtClean="0">
                <a:solidFill>
                  <a:srgbClr val="FFFF00"/>
                </a:solidFill>
                <a:latin typeface="+mj-lt"/>
                <a:ea typeface="ＭＳ Ｐゴシック" pitchFamily="50" charset="-128"/>
              </a:rPr>
              <a:t> 	-</a:t>
            </a:r>
          </a:p>
        </p:txBody>
      </p:sp>
    </p:spTree>
    <p:extLst>
      <p:ext uri="{BB962C8B-B14F-4D97-AF65-F5344CB8AC3E}">
        <p14:creationId xmlns:p14="http://schemas.microsoft.com/office/powerpoint/2010/main" xmlns="" val="321198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4606" y="563099"/>
            <a:ext cx="8785225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ja-JP" sz="4000" b="1" dirty="0" smtClean="0">
                <a:latin typeface="+mn-lt"/>
                <a:ea typeface="ＭＳ Ｐゴシック" pitchFamily="50" charset="-128"/>
              </a:rPr>
              <a:t>Disclosure of the Conflict </a:t>
            </a:r>
            <a:r>
              <a:rPr lang="en-US" altLang="ja-JP" sz="4000" b="1" smtClean="0">
                <a:latin typeface="+mn-lt"/>
                <a:ea typeface="ＭＳ Ｐゴシック" pitchFamily="50" charset="-128"/>
              </a:rPr>
              <a:t>of Interest</a:t>
            </a:r>
            <a:endParaRPr lang="en-US" altLang="ja-JP" sz="4000" b="1" dirty="0" smtClean="0">
              <a:latin typeface="+mn-lt"/>
              <a:ea typeface="ＭＳ Ｐゴシック" pitchFamily="50" charset="-128"/>
            </a:endParaRPr>
          </a:p>
          <a:p>
            <a:pPr algn="ctr" eaLnBrk="1" hangingPunct="1">
              <a:defRPr/>
            </a:pPr>
            <a:endParaRPr lang="en-US" altLang="ja-JP" sz="4000" b="1" dirty="0" smtClean="0">
              <a:latin typeface="+mn-lt"/>
              <a:ea typeface="ＭＳ Ｐゴシック" pitchFamily="50" charset="-128"/>
            </a:endParaRPr>
          </a:p>
          <a:p>
            <a:pPr algn="ctr" eaLnBrk="1" hangingPunct="1">
              <a:defRPr/>
            </a:pPr>
            <a:r>
              <a:rPr lang="en-US" altLang="ja-JP" sz="4000" b="1" dirty="0" smtClean="0">
                <a:latin typeface="+mn-lt"/>
                <a:ea typeface="ＭＳ Ｐゴシック" pitchFamily="50" charset="-128"/>
              </a:rPr>
              <a:t>First author name</a:t>
            </a:r>
          </a:p>
          <a:p>
            <a:pPr algn="ctr" eaLnBrk="1" hangingPunct="1">
              <a:defRPr/>
            </a:pPr>
            <a:endParaRPr lang="en-US" altLang="ja-JP" sz="2400" b="1" dirty="0" smtClean="0">
              <a:solidFill>
                <a:srgbClr val="FFFF00"/>
              </a:solidFill>
              <a:latin typeface="+mn-lt"/>
              <a:ea typeface="ＭＳ Ｐゴシック" pitchFamily="50" charset="-128"/>
            </a:endParaRPr>
          </a:p>
          <a:p>
            <a:pPr algn="ctr" eaLnBrk="1" hangingPunct="1">
              <a:defRPr/>
            </a:pPr>
            <a:endParaRPr lang="en-US" altLang="ja-JP" sz="2400" b="1" dirty="0" smtClean="0">
              <a:solidFill>
                <a:srgbClr val="FFFF00"/>
              </a:solidFill>
              <a:latin typeface="+mn-lt"/>
              <a:ea typeface="ＭＳ Ｐゴシック" pitchFamily="50" charset="-128"/>
            </a:endParaRPr>
          </a:p>
          <a:p>
            <a:pPr algn="ctr" eaLnBrk="1" hangingPunct="1">
              <a:defRPr/>
            </a:pPr>
            <a:r>
              <a:rPr lang="en-US" altLang="ja-JP" sz="2400" b="1" dirty="0" smtClean="0">
                <a:solidFill>
                  <a:srgbClr val="FFFF00"/>
                </a:solidFill>
                <a:latin typeface="+mn-lt"/>
                <a:ea typeface="ＭＳ Ｐゴシック" pitchFamily="50" charset="-128"/>
              </a:rPr>
              <a:t/>
            </a:r>
            <a:br>
              <a:rPr lang="en-US" altLang="ja-JP" sz="2400" b="1" dirty="0" smtClean="0">
                <a:solidFill>
                  <a:srgbClr val="FFFF00"/>
                </a:solidFill>
                <a:latin typeface="+mn-lt"/>
                <a:ea typeface="ＭＳ Ｐゴシック" pitchFamily="50" charset="-128"/>
              </a:rPr>
            </a:br>
            <a:endParaRPr lang="en-US" altLang="ja-JP" sz="1000" b="1" dirty="0" smtClean="0">
              <a:solidFill>
                <a:srgbClr val="FFFF00"/>
              </a:solidFill>
              <a:latin typeface="+mn-lt"/>
              <a:ea typeface="ＭＳ Ｐゴシック" pitchFamily="50" charset="-128"/>
            </a:endParaRPr>
          </a:p>
          <a:p>
            <a:pPr eaLnBrk="1" hangingPunct="1">
              <a:defRPr/>
            </a:pPr>
            <a:endParaRPr lang="en-US" altLang="ja-JP" sz="2400" b="1" dirty="0" smtClean="0">
              <a:solidFill>
                <a:srgbClr val="FFFF00"/>
              </a:solidFill>
              <a:latin typeface="+mn-lt"/>
              <a:ea typeface="ＭＳ Ｐゴシック" pitchFamily="50" charset="-128"/>
            </a:endParaRPr>
          </a:p>
          <a:p>
            <a:pPr eaLnBrk="1" hangingPunct="1">
              <a:defRPr/>
            </a:pPr>
            <a:endParaRPr lang="en-US" altLang="ja-JP" sz="2400" b="1" dirty="0">
              <a:solidFill>
                <a:srgbClr val="FFFF00"/>
              </a:solidFill>
              <a:latin typeface="+mn-lt"/>
              <a:ea typeface="ＭＳ Ｐゴシック" pitchFamily="50" charset="-128"/>
            </a:endParaRPr>
          </a:p>
          <a:p>
            <a:pPr eaLnBrk="1" hangingPunct="1">
              <a:defRPr/>
            </a:pPr>
            <a:r>
              <a:rPr lang="en-US" altLang="ja-JP" sz="2400" b="1" dirty="0" smtClean="0">
                <a:solidFill>
                  <a:srgbClr val="FFFF00"/>
                </a:solidFill>
                <a:latin typeface="+mn-lt"/>
                <a:ea typeface="ＭＳ Ｐゴシック" pitchFamily="50" charset="-128"/>
              </a:rPr>
              <a:t>	In relation to this presentation, I declare that there are no 		conflicts of interest.</a:t>
            </a:r>
            <a:endParaRPr lang="en-US" altLang="ja-JP" sz="2400" dirty="0" smtClean="0">
              <a:solidFill>
                <a:srgbClr val="FFFF00"/>
              </a:solidFill>
              <a:latin typeface="+mn-lt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5368164"/>
      </p:ext>
    </p:extLst>
  </p:cSld>
  <p:clrMapOvr>
    <a:masterClrMapping/>
  </p:clrMapOvr>
</p:sld>
</file>

<file path=ppt/theme/theme1.xml><?xml version="1.0" encoding="utf-8"?>
<a:theme xmlns:a="http://schemas.openxmlformats.org/drawingml/2006/main" name="奥行">
  <a:themeElements>
    <a:clrScheme name="奥行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奥行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奥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TC104033923[[fn=奥行]]</Template>
  <TotalTime>57</TotalTime>
  <Words>43</Words>
  <Application>Microsoft Office PowerPoint</Application>
  <PresentationFormat>画面に合わせる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奥行</vt:lpstr>
      <vt:lpstr>JSCRS 利益相反開示  筆頭演者：○○　○○</vt:lpstr>
      <vt:lpstr>スライド 2</vt:lpstr>
      <vt:lpstr>スライド 3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鈴木絵理佳</dc:creator>
  <cp:lastModifiedBy>waka</cp:lastModifiedBy>
  <cp:revision>6</cp:revision>
  <dcterms:created xsi:type="dcterms:W3CDTF">2014-06-10T01:20:04Z</dcterms:created>
  <dcterms:modified xsi:type="dcterms:W3CDTF">2015-05-13T08:02:01Z</dcterms:modified>
</cp:coreProperties>
</file>