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9" d="100"/>
          <a:sy n="49" d="100"/>
        </p:scale>
        <p:origin x="206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DFA19-BF48-4335-B20A-2752EC9765C4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AF6C2-7907-49E0-96F0-2743AA3E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301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821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3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88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5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2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1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3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5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accent5">
                <a:lumMod val="5000"/>
                <a:lumOff val="95000"/>
                <a:alpha val="92000"/>
              </a:schemeClr>
            </a:gs>
            <a:gs pos="8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45000"/>
                <a:lumOff val="55000"/>
              </a:schemeClr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3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152128"/>
          </a:xfrm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3600" b="1" dirty="0" smtClean="0"/>
              <a:t>第２９回　日本癌病態治療研究会</a:t>
            </a:r>
            <a:r>
              <a:rPr kumimoji="1" lang="en-US" altLang="ja-JP" sz="3600" b="1" dirty="0" smtClean="0"/>
              <a:t/>
            </a:r>
            <a:br>
              <a:rPr kumimoji="1" lang="en-US" altLang="ja-JP" sz="3600" b="1" dirty="0" smtClean="0"/>
            </a:br>
            <a:r>
              <a:rPr lang="ja-JP" altLang="en-US" sz="3600" b="1" dirty="0" smtClean="0"/>
              <a:t>ＣＯＩ開示</a:t>
            </a:r>
            <a:endParaRPr kumimoji="1" lang="ja-JP" altLang="en-US" sz="3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2060848"/>
            <a:ext cx="7772400" cy="3816424"/>
          </a:xfrm>
          <a:ln w="9525">
            <a:solidFill>
              <a:schemeClr val="tx1"/>
            </a:solidFill>
          </a:ln>
        </p:spPr>
        <p:txBody>
          <a:bodyPr>
            <a:noAutofit/>
          </a:bodyPr>
          <a:lstStyle/>
          <a:p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sz="3600" b="1" dirty="0" smtClean="0">
                <a:solidFill>
                  <a:schemeClr val="tx1"/>
                </a:solidFill>
              </a:rPr>
              <a:t>筆頭発表演者名：　○○　○○</a:t>
            </a:r>
            <a:endParaRPr lang="ja-JP" altLang="en-US" sz="3600" b="1" dirty="0">
              <a:solidFill>
                <a:schemeClr val="tx1"/>
              </a:solidFill>
            </a:endParaRP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 smtClean="0">
                <a:solidFill>
                  <a:schemeClr val="tx1"/>
                </a:solidFill>
              </a:rPr>
              <a:t>今回の演題発表に関連し、開示</a:t>
            </a:r>
            <a:r>
              <a:rPr lang="ja-JP" altLang="en-US" b="1" dirty="0">
                <a:solidFill>
                  <a:schemeClr val="tx1"/>
                </a:solidFill>
              </a:rPr>
              <a:t>す</a:t>
            </a:r>
            <a:r>
              <a:rPr lang="ja-JP" altLang="en-US" b="1" dirty="0" smtClean="0">
                <a:solidFill>
                  <a:schemeClr val="tx1"/>
                </a:solidFill>
              </a:rPr>
              <a:t>べき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>
                <a:solidFill>
                  <a:schemeClr val="tx1"/>
                </a:solidFill>
              </a:rPr>
              <a:t>ＣＯＩ関係にある企業等はありません。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6300192" y="6309320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日本癌病態治療研究会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49903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10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​​テーマ</vt:lpstr>
      <vt:lpstr>第２９回　日本癌病態治療研究会 ＣＯＩ開示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第２５回　日本癌病態治療研究会 ＣＯＩ開示</dc:title>
  <dc:creator>伊藤 恵</dc:creator>
  <cp:lastModifiedBy>5mik-ueno</cp:lastModifiedBy>
  <cp:revision>20</cp:revision>
  <cp:lastPrinted>2019-12-03T05:14:56Z</cp:lastPrinted>
  <dcterms:created xsi:type="dcterms:W3CDTF">2016-03-24T02:55:46Z</dcterms:created>
  <dcterms:modified xsi:type="dcterms:W3CDTF">2019-12-03T06:30:47Z</dcterms:modified>
</cp:coreProperties>
</file>