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49" d="100"/>
          <a:sy n="49" d="100"/>
        </p:scale>
        <p:origin x="2064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DFA19-BF48-4335-B20A-2752EC9765C4}" type="datetimeFigureOut">
              <a:rPr kumimoji="1" lang="ja-JP" altLang="en-US" smtClean="0"/>
              <a:t>2019/12/3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AF6C2-7907-49E0-96F0-2743AA3E69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301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821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2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23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88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5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24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97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71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93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56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accent5">
                <a:lumMod val="5000"/>
                <a:lumOff val="95000"/>
                <a:alpha val="92000"/>
              </a:schemeClr>
            </a:gs>
            <a:gs pos="80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45000"/>
                <a:lumOff val="55000"/>
              </a:schemeClr>
            </a:gs>
          </a:gsLst>
          <a:lin ang="17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324E-2413-4D14-8795-32A11F6AB07C}" type="datetimeFigureOut">
              <a:rPr kumimoji="1" lang="ja-JP" altLang="en-US" smtClean="0"/>
              <a:pPr/>
              <a:t>2019/12/3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BE62-F734-4B09-BCBF-3B718C7BB2D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13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152129"/>
          </a:xfrm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kumimoji="1" lang="ja-JP" altLang="en-US" sz="3600" b="1" dirty="0" smtClean="0"/>
              <a:t>第２９回　日本癌病態治療研究会</a:t>
            </a:r>
            <a:r>
              <a:rPr kumimoji="1" lang="en-US" altLang="ja-JP" sz="3600" b="1" dirty="0" smtClean="0"/>
              <a:t/>
            </a:r>
            <a:br>
              <a:rPr kumimoji="1" lang="en-US" altLang="ja-JP" sz="3600" b="1" dirty="0" smtClean="0"/>
            </a:br>
            <a:r>
              <a:rPr lang="ja-JP" altLang="en-US" sz="3600" b="1" dirty="0" smtClean="0"/>
              <a:t>ＣＯＩ開示</a:t>
            </a:r>
            <a:endParaRPr kumimoji="1" lang="ja-JP" altLang="en-US" sz="3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8032" y="2060847"/>
            <a:ext cx="7767936" cy="4015487"/>
          </a:xfrm>
          <a:ln w="952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endParaRPr lang="en-US" altLang="ja-JP" sz="1200" b="1" dirty="0" smtClean="0">
              <a:solidFill>
                <a:schemeClr val="tx1"/>
              </a:solidFill>
            </a:endParaRPr>
          </a:p>
          <a:p>
            <a:r>
              <a:rPr lang="ja-JP" altLang="en-US" sz="3500" b="1" dirty="0" smtClean="0">
                <a:solidFill>
                  <a:schemeClr val="tx1"/>
                </a:solidFill>
              </a:rPr>
              <a:t>筆頭発表演者名：　○○　○○</a:t>
            </a:r>
            <a:endParaRPr lang="en-US" altLang="ja-JP" sz="1100" b="1" dirty="0">
              <a:solidFill>
                <a:schemeClr val="tx1"/>
              </a:solidFill>
            </a:endParaRPr>
          </a:p>
          <a:p>
            <a:endParaRPr lang="ja-JP" altLang="en-US" sz="800" b="1" dirty="0">
              <a:solidFill>
                <a:schemeClr val="tx1"/>
              </a:solidFill>
            </a:endParaRPr>
          </a:p>
          <a:p>
            <a:pPr marL="88900" algn="l"/>
            <a:r>
              <a:rPr lang="ja-JP" altLang="en-US" sz="2800" b="1" dirty="0" smtClean="0">
                <a:solidFill>
                  <a:schemeClr val="tx1"/>
                </a:solidFill>
              </a:rPr>
              <a:t>演題発表に関連して、開示すべきＣＯＩ関係にある企業等は以下の</a:t>
            </a:r>
            <a:r>
              <a:rPr lang="ja-JP" altLang="en-US" sz="2800" b="1" dirty="0">
                <a:solidFill>
                  <a:schemeClr val="tx1"/>
                </a:solidFill>
              </a:rPr>
              <a:t>とおりです</a:t>
            </a:r>
            <a:r>
              <a:rPr lang="ja-JP" altLang="en-US" sz="2800" b="1" dirty="0" smtClean="0">
                <a:solidFill>
                  <a:schemeClr val="tx1"/>
                </a:solidFill>
              </a:rPr>
              <a:t>。</a:t>
            </a:r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l"/>
            <a:endParaRPr lang="en-US" altLang="ja-JP" sz="2800" b="1" dirty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 smtClean="0">
                <a:solidFill>
                  <a:schemeClr val="tx1"/>
                </a:solidFill>
              </a:rPr>
              <a:t>顧問料：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	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△△ファーマ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 smtClean="0">
                <a:solidFill>
                  <a:schemeClr val="tx1"/>
                </a:solidFill>
              </a:rPr>
              <a:t>講演料：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	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○○製薬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 smtClean="0">
                <a:solidFill>
                  <a:schemeClr val="tx1"/>
                </a:solidFill>
              </a:rPr>
              <a:t>助成金：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	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なし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 smtClean="0">
                <a:solidFill>
                  <a:schemeClr val="tx1"/>
                </a:solidFill>
              </a:rPr>
              <a:t>奨寄付金：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	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○○製薬</a:t>
            </a:r>
            <a:endParaRPr lang="en-US" altLang="ja-JP" sz="2400" b="1" dirty="0" smtClean="0">
              <a:solidFill>
                <a:schemeClr val="tx1"/>
              </a:solidFill>
            </a:endParaRPr>
          </a:p>
          <a:p>
            <a:pPr indent="1608138" algn="l">
              <a:tabLst>
                <a:tab pos="3760788" algn="l"/>
              </a:tabLst>
            </a:pPr>
            <a:r>
              <a:rPr lang="ja-JP" altLang="en-US" sz="2400" b="1" dirty="0" smtClean="0">
                <a:solidFill>
                  <a:schemeClr val="tx1"/>
                </a:solidFill>
              </a:rPr>
              <a:t>特別な便益の提供：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	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なし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6"/>
          <p:cNvSpPr txBox="1"/>
          <p:nvPr/>
        </p:nvSpPr>
        <p:spPr>
          <a:xfrm>
            <a:off x="6300192" y="6309320"/>
            <a:ext cx="2843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日本癌病態治療研究会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2537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10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​​テーマ</vt:lpstr>
      <vt:lpstr>第２９回　日本癌病態治療研究会 ＣＯＩ開示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第２５回　日本癌病態治療研究会 ＣＯＩ開示</dc:title>
  <dc:creator>伊藤 恵</dc:creator>
  <cp:lastModifiedBy>5mik-ueno</cp:lastModifiedBy>
  <cp:revision>20</cp:revision>
  <cp:lastPrinted>2019-12-03T05:14:56Z</cp:lastPrinted>
  <dcterms:created xsi:type="dcterms:W3CDTF">2016-03-24T02:55:46Z</dcterms:created>
  <dcterms:modified xsi:type="dcterms:W3CDTF">2019-12-03T06:30:37Z</dcterms:modified>
</cp:coreProperties>
</file>