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78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2018/7/3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065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97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extLst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3429000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</a:rPr>
              <a:t>　</a:t>
            </a:r>
            <a:r>
              <a:rPr lang="ja-JP" altLang="en-US" sz="2800" b="1" smtClean="0"/>
              <a:t>本演題発表に関連し、開示すべき利益相反関係にある企業などはありません。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smtClean="0"/>
          </a:p>
          <a:p>
            <a:pPr eaLnBrk="1" hangingPunct="1">
              <a:buFontTx/>
              <a:buNone/>
            </a:pPr>
            <a:r>
              <a:rPr lang="en-US" altLang="ja-JP" sz="2400" b="1" smtClean="0">
                <a:solidFill>
                  <a:srgbClr val="FF0000"/>
                </a:solidFill>
              </a:rPr>
              <a:t>※</a:t>
            </a:r>
            <a:r>
              <a:rPr lang="ja-JP" altLang="en-US" sz="2400" b="1" smtClean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smtClean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268413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 smtClean="0"/>
              <a:t>日本認知症学会学術集会</a:t>
            </a:r>
            <a:br>
              <a:rPr lang="ja-JP" altLang="en-US" sz="3600" b="1" smtClean="0"/>
            </a:br>
            <a:r>
              <a:rPr lang="ja-JP" altLang="en-US" sz="3600" b="1" smtClean="0"/>
              <a:t>利益相反開示　</a:t>
            </a:r>
            <a:r>
              <a:rPr lang="ja-JP" altLang="en-US" sz="3600" b="1" i="1" smtClean="0"/>
              <a:t/>
            </a:r>
            <a:br>
              <a:rPr lang="ja-JP" altLang="en-US" sz="3600" b="1" i="1" smtClean="0"/>
            </a:br>
            <a:r>
              <a:rPr lang="ja-JP" altLang="en-US" sz="2800" b="1" smtClean="0"/>
              <a:t>筆頭発表者名：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468313" y="620713"/>
            <a:ext cx="318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572000" y="620713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39750" y="115888"/>
            <a:ext cx="271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rgbClr val="FF0000"/>
                </a:solidFill>
              </a:rPr>
              <a:t>様式４－</a:t>
            </a:r>
            <a:r>
              <a:rPr lang="en-US" altLang="ja-JP" sz="2000">
                <a:solidFill>
                  <a:srgbClr val="FF0000"/>
                </a:solidFill>
              </a:rPr>
              <a:t>A</a:t>
            </a:r>
            <a:r>
              <a:rPr lang="ja-JP" altLang="en-US" sz="2000">
                <a:solidFill>
                  <a:srgbClr val="FF0000"/>
                </a:solidFill>
              </a:rPr>
              <a:t>（講演・口演）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日本認知症学会学術集会 利益相反開示　 筆頭発表者名：　○○　○○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>HaruT3500</dc:creator>
  <cp:lastModifiedBy>Mai Kato</cp:lastModifiedBy>
  <cp:revision>7</cp:revision>
  <dcterms:created xsi:type="dcterms:W3CDTF">2013-11-12T00:02:51Z</dcterms:created>
  <dcterms:modified xsi:type="dcterms:W3CDTF">2018-07-03T10:51:09Z</dcterms:modified>
</cp:coreProperties>
</file>