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778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5FB5B9A7-C358-4116-918E-63F1B9B7ECE0}" type="datetimeFigureOut">
              <a:rPr lang="ja-JP" altLang="en-US"/>
              <a:pPr>
                <a:defRPr/>
              </a:pPr>
              <a:t>2018/7/3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205FC937-72BB-4ADA-B040-234E802E4E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0971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9ECA364-ECBC-4856-B12C-08882D79A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7473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  <a:extLst/>
        </p:spPr>
        <p:txBody>
          <a:bodyPr lIns="99048" tIns="49524" rIns="99048" bIns="49524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3ABC-7DB2-4B02-A779-CCD820366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41F96-2361-46E6-B530-C015B67F35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6EF3-50C5-49CC-B584-B712A2607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5620-57D1-4607-917D-A510A87485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A16C9-8AD4-4B3C-B46F-182830CF83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69FB6-E3B4-4734-9597-869B0EB391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97E6-CAAA-40E2-B746-0CAAB8869D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121D-E876-4C4D-8886-1E136DA31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E26E-F700-4DFC-AEB2-9678A0E2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BD2A-D110-4322-B568-DD2E7D0FA2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E25C2-664D-4B57-8497-AFF76392A7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7EA7C7-04E5-4A7A-87D3-5AB988BBFC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052513"/>
            <a:ext cx="8239125" cy="18843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 smtClean="0"/>
              <a:t>日本認知症学会学術集会</a:t>
            </a:r>
            <a:br>
              <a:rPr lang="ja-JP" altLang="en-US" sz="3600" b="1" smtClean="0"/>
            </a:br>
            <a:r>
              <a:rPr lang="ja-JP" altLang="en-US" sz="3600" b="1" smtClean="0"/>
              <a:t>利益相反開示　</a:t>
            </a:r>
            <a:r>
              <a:rPr lang="ja-JP" altLang="en-US" sz="3600" b="1" i="1" smtClean="0"/>
              <a:t/>
            </a:r>
            <a:br>
              <a:rPr lang="ja-JP" altLang="en-US" sz="3600" b="1" i="1" smtClean="0"/>
            </a:br>
            <a:r>
              <a:rPr lang="ja-JP" altLang="en-US" sz="2800" b="1" smtClean="0"/>
              <a:t>筆頭発表者名：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3141663"/>
            <a:ext cx="8172450" cy="3557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000" b="1" smtClean="0"/>
              <a:t>本演題発表に関連し、開示すべき利益相反関係にある企業など：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000" b="1" smtClean="0"/>
              <a:t>・受託研究・共同研究費：　　〇〇製薬、△△製薬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000" b="1" smtClean="0"/>
              <a:t>・奨学寄附金：　　　　　　　　〇〇製薬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3000" b="1" smtClean="0"/>
              <a:t>・寄付金講座所属：　　　　　あり（〇〇製薬）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b="1" smtClean="0">
                <a:solidFill>
                  <a:srgbClr val="FF0000"/>
                </a:solidFill>
              </a:rPr>
              <a:t>※</a:t>
            </a:r>
            <a:r>
              <a:rPr lang="ja-JP" altLang="en-US" sz="2400" b="1" smtClean="0">
                <a:solidFill>
                  <a:srgbClr val="FF0000"/>
                </a:solidFill>
              </a:rPr>
              <a:t>見本のように、必要な情報（利益相反の内容と企業名等）を開示してください。開示基準は学会ホームページをご参照下さい。</a:t>
            </a:r>
            <a:endParaRPr lang="ja-JP" altLang="en-US" sz="3000" b="1" smtClean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95288" y="476250"/>
            <a:ext cx="317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＊開示情報がある場合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787900" y="476250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539750" y="115888"/>
            <a:ext cx="2711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</a:rPr>
              <a:t>様式４－</a:t>
            </a:r>
            <a:r>
              <a:rPr lang="en-US" altLang="ja-JP" sz="2000" dirty="0">
                <a:solidFill>
                  <a:srgbClr val="FF0000"/>
                </a:solidFill>
              </a:rPr>
              <a:t>B</a:t>
            </a:r>
            <a:r>
              <a:rPr lang="ja-JP" altLang="en-US" sz="2000" dirty="0">
                <a:solidFill>
                  <a:srgbClr val="FF0000"/>
                </a:solidFill>
              </a:rPr>
              <a:t>（講演・口演）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日本認知症学会学術集会 利益相反開示　 筆頭発表者名：　○○　○○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>HaruT3500</dc:creator>
  <cp:lastModifiedBy>Mai Kato</cp:lastModifiedBy>
  <cp:revision>7</cp:revision>
  <dcterms:created xsi:type="dcterms:W3CDTF">2013-11-12T00:02:51Z</dcterms:created>
  <dcterms:modified xsi:type="dcterms:W3CDTF">2018-07-03T10:51:40Z</dcterms:modified>
</cp:coreProperties>
</file>