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163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2020/3/24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2020/3/24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2020/3/24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2020/3/24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2020/3/24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2020/3/24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2020/3/24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2020/3/24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2020/3/24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2020/3/24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2020/3/24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t>2020/3/24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01028" y="1828444"/>
            <a:ext cx="7141944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第</a:t>
            </a:r>
            <a:r>
              <a:rPr lang="en-US" altLang="ja-JP" sz="3600" b="1" dirty="0" smtClean="0"/>
              <a:t>46</a:t>
            </a:r>
            <a:r>
              <a:rPr lang="ja-JP" altLang="en-US" sz="3600" b="1" dirty="0" smtClean="0"/>
              <a:t>回</a:t>
            </a:r>
            <a:r>
              <a:rPr lang="ja-JP" altLang="en-US" sz="3600" b="1" dirty="0"/>
              <a:t>日本骨折治療</a:t>
            </a:r>
            <a:r>
              <a:rPr lang="ja-JP" altLang="en-US" sz="3600" b="1" dirty="0" smtClean="0"/>
              <a:t>学会学術集会</a:t>
            </a:r>
            <a:endParaRPr lang="ja-JP" altLang="en-US" sz="3600" b="1" dirty="0"/>
          </a:p>
          <a:p>
            <a:pPr algn="ctr"/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筆頭発表者氏名：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2" y="4088581"/>
            <a:ext cx="6960676" cy="1601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演題発表に関連し，開示すべき</a:t>
            </a:r>
            <a:r>
              <a:rPr lang="en-US" dirty="0"/>
              <a:t>COI</a:t>
            </a:r>
            <a:r>
              <a:rPr lang="ja-JP" altLang="en-US" dirty="0"/>
              <a:t>関係にある企業等として</a:t>
            </a:r>
            <a:r>
              <a:rPr lang="en-US" altLang="en-US" dirty="0"/>
              <a:t>、</a:t>
            </a:r>
            <a:endParaRPr lang="ja-JP" altLang="en-US" dirty="0"/>
          </a:p>
          <a:p>
            <a:pPr>
              <a:lnSpc>
                <a:spcPct val="70000"/>
              </a:lnSpc>
            </a:pPr>
            <a:r>
              <a:rPr lang="ja-JP" altLang="en-US" b="1" dirty="0">
                <a:latin typeface="Arial" pitchFamily="1" charset="0"/>
                <a:cs typeface="ＭＳ Ｐゴシック" pitchFamily="1" charset="-128"/>
              </a:rPr>
              <a:t> </a:t>
            </a:r>
            <a:endParaRPr lang="en-US" altLang="ja-JP" b="1" dirty="0">
              <a:latin typeface="Arial" pitchFamily="1" charset="0"/>
              <a:cs typeface="ＭＳ Ｐゴシック" pitchFamily="1" charset="-128"/>
            </a:endParaRPr>
          </a:p>
          <a:p>
            <a:r>
              <a:rPr lang="ja-JP" altLang="en-US" dirty="0"/>
              <a:t>受託研究・共同研究費：</a:t>
            </a:r>
            <a:r>
              <a:rPr lang="en-US" dirty="0"/>
              <a:t>	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奨学寄附金：</a:t>
            </a:r>
            <a:r>
              <a:rPr lang="en-US" dirty="0"/>
              <a:t>	</a:t>
            </a:r>
            <a:r>
              <a:rPr lang="ja-JP" altLang="en-US" dirty="0"/>
              <a:t>　　　　　　　　　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寄附講座所属：　　　　　　</a:t>
            </a:r>
            <a:r>
              <a:rPr lang="en-US" dirty="0"/>
              <a:t>	</a:t>
            </a:r>
            <a:r>
              <a:rPr lang="ja-JP" altLang="en-US" dirty="0"/>
              <a:t>あり（</a:t>
            </a:r>
            <a:r>
              <a:rPr lang="en-US" altLang="ja-JP" dirty="0"/>
              <a:t>○○</a:t>
            </a:r>
            <a:r>
              <a:rPr lang="ja-JP" altLang="en-US" dirty="0"/>
              <a:t>精機）</a:t>
            </a:r>
          </a:p>
          <a:p>
            <a:pPr>
              <a:lnSpc>
                <a:spcPct val="70000"/>
              </a:lnSpc>
            </a:pP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B</a:t>
            </a:r>
            <a:r>
              <a:rPr lang="ja-JP" altLang="en-US" sz="2000" b="1" dirty="0"/>
              <a:t>　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状態があるとき。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46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jsfr2018</dc:creator>
  <cp:lastModifiedBy>Microsoft アカウント</cp:lastModifiedBy>
  <cp:revision>7</cp:revision>
  <dcterms:created xsi:type="dcterms:W3CDTF">2012-09-25T09:04:20Z</dcterms:created>
  <dcterms:modified xsi:type="dcterms:W3CDTF">2020-03-24T01:40:42Z</dcterms:modified>
</cp:coreProperties>
</file>