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2020/3/24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01028" y="1828444"/>
            <a:ext cx="7141944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 smtClean="0"/>
              <a:t>46</a:t>
            </a:r>
            <a:r>
              <a:rPr lang="ja-JP" altLang="en-US" sz="3600" b="1" dirty="0" smtClean="0"/>
              <a:t>回</a:t>
            </a:r>
            <a:r>
              <a:rPr lang="ja-JP" altLang="en-US" sz="3600" b="1" dirty="0"/>
              <a:t>日本骨折治療</a:t>
            </a:r>
            <a:r>
              <a:rPr lang="ja-JP" altLang="en-US" sz="3600" b="1" dirty="0" smtClean="0"/>
              <a:t>学会学術集会</a:t>
            </a:r>
            <a:endParaRPr lang="ja-JP" altLang="en-US" sz="3600" b="1" dirty="0"/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B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46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jsfr2018</dc:creator>
  <cp:lastModifiedBy>Microsoft アカウント</cp:lastModifiedBy>
  <cp:revision>7</cp:revision>
  <dcterms:created xsi:type="dcterms:W3CDTF">2012-09-25T09:04:20Z</dcterms:created>
  <dcterms:modified xsi:type="dcterms:W3CDTF">2020-03-24T01:40:42Z</dcterms:modified>
</cp:coreProperties>
</file>