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1513" y="3303619"/>
            <a:ext cx="7845425" cy="306701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 Ｉ開示 </a:t>
            </a:r>
            <a:endParaRPr kumimoji="1" lang="en-US" altLang="ja-JP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①顧問：</a:t>
            </a: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　　　　　　　　　　　　　　</a:t>
            </a:r>
            <a:r>
              <a:rPr lang="en-US" altLang="ja-JP" b="1" dirty="0">
                <a:latin typeface="Arial" pitchFamily="1" charset="0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②株保有・利益：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③特許使用料：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④講演料：　　　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⑤原稿料：　　　　　　　　　　　　　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⑥受託研究・共同研究費：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⑦奨学寄付金：　　　　　　　　　　○○製薬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⑧寄付講座所属：　　　　　　　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あり（○○製薬）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⑨贈答品などの報酬：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          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709982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学術講演会にて、</a:t>
            </a:r>
            <a:r>
              <a:rPr kumimoji="0" lang="ja-JP" altLang="en-US" sz="24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の最後にＣＯＩ状態を開示する。</a:t>
            </a:r>
            <a:endParaRPr kumimoji="0" lang="en-US" altLang="ja-JP" sz="2000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C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　申告すべきＣＯＩ状態の開示法</a:t>
            </a: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476024" y="1965325"/>
            <a:ext cx="779621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筆頭発表者：　演題発表に関連し、開示すべき</a:t>
            </a:r>
            <a:r>
              <a:rPr kumimoji="0" lang="en-US" altLang="ja-JP" b="1" dirty="0">
                <a:latin typeface="Arial" pitchFamily="1" charset="0"/>
              </a:rPr>
              <a:t>CO I </a:t>
            </a:r>
            <a:r>
              <a:rPr kumimoji="0" lang="ja-JP" altLang="en-US" b="1" dirty="0">
                <a:latin typeface="Arial" pitchFamily="1" charset="0"/>
              </a:rPr>
              <a:t>関係に</a:t>
            </a:r>
            <a:r>
              <a:rPr kumimoji="0" lang="ja-JP" altLang="en-US" b="1" dirty="0" smtClean="0">
                <a:latin typeface="Arial" pitchFamily="1" charset="0"/>
              </a:rPr>
              <a:t>ある企業</a:t>
            </a:r>
            <a:r>
              <a:rPr kumimoji="0" lang="ja-JP" altLang="en-US" b="1" dirty="0">
                <a:latin typeface="Arial" pitchFamily="1" charset="0"/>
              </a:rPr>
              <a:t>など</a:t>
            </a:r>
            <a:r>
              <a:rPr kumimoji="0" lang="ja-JP" altLang="en-US" b="1" dirty="0" smtClean="0">
                <a:latin typeface="Arial" pitchFamily="1" charset="0"/>
              </a:rPr>
              <a:t>は</a:t>
            </a:r>
            <a:endParaRPr kumimoji="0" lang="en-US" altLang="ja-JP" b="1" dirty="0" smtClean="0">
              <a:latin typeface="Arial" pitchFamily="1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b="1" dirty="0" smtClean="0">
                <a:latin typeface="Arial" pitchFamily="1" charset="0"/>
              </a:rPr>
              <a:t>ありません</a:t>
            </a:r>
            <a:r>
              <a:rPr kumimoji="0" lang="ja-JP" altLang="en-US" b="1" dirty="0">
                <a:latin typeface="Arial" pitchFamily="1" charset="0"/>
              </a:rPr>
              <a:t>。</a:t>
            </a:r>
            <a:endParaRPr kumimoji="0" lang="en-US" altLang="ja-JP" b="1" dirty="0">
              <a:latin typeface="Arial" pitchFamily="1" charset="0"/>
            </a:endParaRPr>
          </a:p>
        </p:txBody>
      </p:sp>
      <p:sp>
        <p:nvSpPr>
          <p:cNvPr id="7" name="正方形/長方形 9"/>
          <p:cNvSpPr>
            <a:spLocks noChangeArrowheads="1"/>
          </p:cNvSpPr>
          <p:nvPr/>
        </p:nvSpPr>
        <p:spPr bwMode="auto">
          <a:xfrm>
            <a:off x="476024" y="26226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b="1" dirty="0"/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Microsoft アカウント</cp:lastModifiedBy>
  <cp:revision>5</cp:revision>
  <dcterms:created xsi:type="dcterms:W3CDTF">2012-09-25T08:07:23Z</dcterms:created>
  <dcterms:modified xsi:type="dcterms:W3CDTF">2020-03-24T01:41:17Z</dcterms:modified>
</cp:coreProperties>
</file>