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2016/3/14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382" y="183838"/>
            <a:ext cx="1366228" cy="629701"/>
          </a:xfrm>
          <a:prstGeom prst="rect">
            <a:avLst/>
          </a:prstGeom>
        </p:spPr>
      </p:pic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96491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71th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General Meeting of </a:t>
            </a:r>
            <a:endParaRPr lang="en-US" altLang="ja-JP" sz="2600" dirty="0" smtClean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Japanese Society of Gastroenterological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Surgery</a:t>
            </a:r>
            <a:endParaRPr lang="en-US" altLang="ja-JP" sz="2600" dirty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3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586382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 smtClean="0">
                <a:latin typeface="+mn-lt"/>
                <a:ea typeface="ＭＳ ゴシック" pitchFamily="49" charset="-128"/>
                <a:cs typeface="Arial" pitchFamily="34" charset="0"/>
              </a:rPr>
              <a:t>Name of First Author</a:t>
            </a:r>
            <a:endParaRPr lang="ja-JP" altLang="en-US" sz="2400" dirty="0" smtClean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891684" y="2060848"/>
            <a:ext cx="752316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2400" dirty="0">
                <a:latin typeface="+mn-lt"/>
              </a:rPr>
              <a:t>In connection with the presentation, </a:t>
            </a:r>
            <a:r>
              <a:rPr kumimoji="0" lang="en-US" altLang="ja-JP" sz="2400" dirty="0" smtClean="0">
                <a:latin typeface="+mn-lt"/>
              </a:rPr>
              <a:t>I </a:t>
            </a:r>
            <a:r>
              <a:rPr kumimoji="0" lang="en-US" altLang="ja-JP" sz="2400" dirty="0">
                <a:latin typeface="+mn-lt"/>
              </a:rPr>
              <a:t>disclose COI with </a:t>
            </a:r>
            <a:r>
              <a:rPr kumimoji="0" lang="en-US" altLang="ja-JP" sz="2400" dirty="0" smtClean="0">
                <a:latin typeface="+mn-lt"/>
              </a:rPr>
              <a:t>the following companies/organizations.</a:t>
            </a:r>
            <a:endParaRPr lang="ja-JP" altLang="en-US" sz="2200" dirty="0" smtClean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567214"/>
              </p:ext>
            </p:extLst>
          </p:nvPr>
        </p:nvGraphicFramePr>
        <p:xfrm>
          <a:off x="323528" y="2852935"/>
          <a:ext cx="8496944" cy="367169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/>
                <a:gridCol w="504056"/>
                <a:gridCol w="504056"/>
                <a:gridCol w="3312368"/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authors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</a:t>
                      </a:r>
                      <a:r>
                        <a:rPr lang="en-US" sz="1400" kern="0" dirty="0" smtClean="0">
                          <a:effectLst/>
                        </a:rPr>
                        <a:t>Employment/Leadership </a:t>
                      </a:r>
                      <a:r>
                        <a:rPr lang="en-US" sz="1400" kern="0" dirty="0">
                          <a:effectLst/>
                        </a:rPr>
                        <a:t>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</a:t>
                      </a:r>
                      <a:r>
                        <a:rPr lang="en-US" sz="1400" kern="0" dirty="0" smtClean="0">
                          <a:effectLst/>
                        </a:rPr>
                        <a:t>Stock </a:t>
                      </a:r>
                      <a:r>
                        <a:rPr lang="en-US" sz="1400" kern="0" dirty="0">
                          <a:effectLst/>
                        </a:rPr>
                        <a:t>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</a:t>
                      </a:r>
                      <a:r>
                        <a:rPr lang="en-US" sz="1400" kern="0" dirty="0" smtClean="0">
                          <a:effectLst/>
                        </a:rPr>
                        <a:t>Patent </a:t>
                      </a:r>
                      <a:r>
                        <a:rPr lang="en-US" sz="1400" kern="0" dirty="0">
                          <a:effectLst/>
                        </a:rPr>
                        <a:t>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</a:t>
                      </a:r>
                      <a:r>
                        <a:rPr lang="en-US" sz="1400" kern="0" dirty="0" smtClean="0">
                          <a:effectLst/>
                        </a:rPr>
                        <a:t>Honoraria </a:t>
                      </a:r>
                      <a:r>
                        <a:rPr lang="en-US" sz="1400" kern="0" dirty="0">
                          <a:effectLst/>
                        </a:rPr>
                        <a:t>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</a:t>
                      </a:r>
                      <a:r>
                        <a:rPr lang="en-US" sz="1400" kern="0" dirty="0" smtClean="0">
                          <a:effectLst/>
                        </a:rPr>
                        <a:t>Fees </a:t>
                      </a:r>
                      <a:r>
                        <a:rPr lang="en-US" sz="1400" kern="0" dirty="0">
                          <a:effectLst/>
                        </a:rPr>
                        <a:t>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</a:t>
                      </a:r>
                      <a:r>
                        <a:rPr lang="en-US" sz="1400" kern="0" dirty="0" smtClean="0">
                          <a:effectLst/>
                        </a:rPr>
                        <a:t>. </a:t>
                      </a:r>
                      <a:r>
                        <a:rPr lang="en-US" sz="1400" kern="0" dirty="0">
                          <a:effectLst/>
                        </a:rPr>
                        <a:t>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62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7. </a:t>
                      </a:r>
                      <a:r>
                        <a:rPr lang="en-US" sz="1400" kern="0" smtClean="0">
                          <a:effectLst/>
                        </a:rPr>
                        <a:t>Others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43" y="260394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988840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85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MS UI Gothic</vt:lpstr>
      <vt:lpstr>ＭＳ ゴシック</vt:lpstr>
      <vt:lpstr>Arial</vt:lpstr>
      <vt:lpstr>Calibri</vt:lpstr>
      <vt:lpstr>Times</vt:lpstr>
      <vt:lpstr>Times New Roman</vt:lpstr>
      <vt:lpstr>平成明朝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rt</dc:creator>
  <cp:lastModifiedBy>jsgs</cp:lastModifiedBy>
  <cp:revision>7</cp:revision>
  <cp:lastPrinted>2015-03-13T04:05:56Z</cp:lastPrinted>
  <dcterms:created xsi:type="dcterms:W3CDTF">2014-10-29T07:30:55Z</dcterms:created>
  <dcterms:modified xsi:type="dcterms:W3CDTF">2016-03-14T00:53:49Z</dcterms:modified>
</cp:coreProperties>
</file>