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66" d="100"/>
          <a:sy n="66" d="100"/>
        </p:scale>
        <p:origin x="1280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F9277-5E80-D84D-972F-1A7C7F5635E8}" type="datetimeFigureOut">
              <a:rPr kumimoji="1" lang="ja-JP" altLang="en-US" smtClean="0"/>
              <a:t>2016/3/17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8207D-0686-F742-B844-64EA59B2D9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214745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F9277-5E80-D84D-972F-1A7C7F5635E8}" type="datetimeFigureOut">
              <a:rPr kumimoji="1" lang="ja-JP" altLang="en-US" smtClean="0"/>
              <a:t>2016/3/17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8207D-0686-F742-B844-64EA59B2D9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116543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F9277-5E80-D84D-972F-1A7C7F5635E8}" type="datetimeFigureOut">
              <a:rPr kumimoji="1" lang="ja-JP" altLang="en-US" smtClean="0"/>
              <a:t>2016/3/17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8207D-0686-F742-B844-64EA59B2D9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31830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F9277-5E80-D84D-972F-1A7C7F5635E8}" type="datetimeFigureOut">
              <a:rPr kumimoji="1" lang="ja-JP" altLang="en-US" smtClean="0"/>
              <a:t>2016/3/17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8207D-0686-F742-B844-64EA59B2D9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617995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F9277-5E80-D84D-972F-1A7C7F5635E8}" type="datetimeFigureOut">
              <a:rPr kumimoji="1" lang="ja-JP" altLang="en-US" smtClean="0"/>
              <a:t>2016/3/17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8207D-0686-F742-B844-64EA59B2D9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463605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F9277-5E80-D84D-972F-1A7C7F5635E8}" type="datetimeFigureOut">
              <a:rPr kumimoji="1" lang="ja-JP" altLang="en-US" smtClean="0"/>
              <a:t>2016/3/17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8207D-0686-F742-B844-64EA59B2D9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719880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F9277-5E80-D84D-972F-1A7C7F5635E8}" type="datetimeFigureOut">
              <a:rPr kumimoji="1" lang="ja-JP" altLang="en-US" smtClean="0"/>
              <a:t>2016/3/17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8207D-0686-F742-B844-64EA59B2D9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461793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F9277-5E80-D84D-972F-1A7C7F5635E8}" type="datetimeFigureOut">
              <a:rPr kumimoji="1" lang="ja-JP" altLang="en-US" smtClean="0"/>
              <a:t>2016/3/17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8207D-0686-F742-B844-64EA59B2D9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201258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F9277-5E80-D84D-972F-1A7C7F5635E8}" type="datetimeFigureOut">
              <a:rPr kumimoji="1" lang="ja-JP" altLang="en-US" smtClean="0"/>
              <a:t>2016/3/17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8207D-0686-F742-B844-64EA59B2D9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355412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F9277-5E80-D84D-972F-1A7C7F5635E8}" type="datetimeFigureOut">
              <a:rPr kumimoji="1" lang="ja-JP" altLang="en-US" smtClean="0"/>
              <a:t>2016/3/17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8207D-0686-F742-B844-64EA59B2D9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587998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F9277-5E80-D84D-972F-1A7C7F5635E8}" type="datetimeFigureOut">
              <a:rPr kumimoji="1" lang="ja-JP" altLang="en-US" smtClean="0"/>
              <a:t>2016/3/17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8207D-0686-F742-B844-64EA59B2D9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445804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5F9277-5E80-D84D-972F-1A7C7F5635E8}" type="datetimeFigureOut">
              <a:rPr kumimoji="1" lang="ja-JP" altLang="en-US" smtClean="0"/>
              <a:t>2016/3/17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58207D-0686-F742-B844-64EA59B2D9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363434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5"/>
          <p:cNvSpPr txBox="1">
            <a:spLocks noChangeArrowheads="1"/>
          </p:cNvSpPr>
          <p:nvPr/>
        </p:nvSpPr>
        <p:spPr bwMode="auto">
          <a:xfrm>
            <a:off x="2142405" y="2420888"/>
            <a:ext cx="496887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algn="ctr" eaLnBrk="1" hangingPunct="1">
              <a:defRPr/>
            </a:pPr>
            <a:r>
              <a:rPr lang="en-US" altLang="ja-JP" sz="2400" dirty="0" smtClean="0">
                <a:latin typeface="+mn-lt"/>
                <a:ea typeface="ＭＳ ゴシック" pitchFamily="49" charset="-128"/>
                <a:cs typeface="Arial" pitchFamily="34" charset="0"/>
              </a:rPr>
              <a:t>Name of First Author</a:t>
            </a:r>
            <a:endParaRPr lang="ja-JP" altLang="en-US" sz="2400" dirty="0" smtClean="0">
              <a:latin typeface="+mn-lt"/>
              <a:ea typeface="ＭＳ ゴシック" pitchFamily="49" charset="-128"/>
              <a:cs typeface="Arial" pitchFamily="34" charset="0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179512" y="169389"/>
            <a:ext cx="8784976" cy="648072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>
              <a:solidFill>
                <a:prstClr val="white"/>
              </a:solidFill>
            </a:endParaRPr>
          </a:p>
        </p:txBody>
      </p:sp>
      <p:pic>
        <p:nvPicPr>
          <p:cNvPr id="7" name="Picture 45" descr="C:\Users\Potemkin\Desktop\kuwabara\kuwabara\画像\学会ロゴ画像\【JSGS】ロゴデータ（カラーCMYK）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4660" y="427932"/>
            <a:ext cx="720080" cy="794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8" name="直線コネクタ 7"/>
          <p:cNvCxnSpPr/>
          <p:nvPr/>
        </p:nvCxnSpPr>
        <p:spPr>
          <a:xfrm>
            <a:off x="323528" y="2924944"/>
            <a:ext cx="8496944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テキスト ボックス 19"/>
          <p:cNvSpPr txBox="1">
            <a:spLocks noChangeArrowheads="1"/>
          </p:cNvSpPr>
          <p:nvPr/>
        </p:nvSpPr>
        <p:spPr bwMode="auto">
          <a:xfrm>
            <a:off x="747136" y="3409749"/>
            <a:ext cx="7649728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eaLnBrk="1" hangingPunct="1">
              <a:defRPr/>
            </a:pPr>
            <a:r>
              <a:rPr lang="en-US" altLang="ja-JP" sz="2400" dirty="0" smtClean="0">
                <a:latin typeface="+mn-lt"/>
              </a:rPr>
              <a:t>The author have no financial conflicts of interest to disclose concerning the presentation.</a:t>
            </a:r>
            <a:endParaRPr lang="ja-JP" altLang="en-US" sz="2400" dirty="0" smtClean="0">
              <a:latin typeface="+mn-lt"/>
            </a:endParaRPr>
          </a:p>
        </p:txBody>
      </p:sp>
      <p:sp>
        <p:nvSpPr>
          <p:cNvPr id="10" name="テキスト ボックス 4"/>
          <p:cNvSpPr txBox="1">
            <a:spLocks noChangeArrowheads="1"/>
          </p:cNvSpPr>
          <p:nvPr/>
        </p:nvSpPr>
        <p:spPr bwMode="auto">
          <a:xfrm>
            <a:off x="827754" y="861866"/>
            <a:ext cx="7416824" cy="144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algn="ctr" eaLnBrk="1" hangingPunct="1">
              <a:defRPr/>
            </a:pPr>
            <a:r>
              <a:rPr lang="en-US" altLang="ja-JP" sz="2600" dirty="0">
                <a:solidFill>
                  <a:srgbClr val="000000"/>
                </a:solidFill>
                <a:latin typeface="+mj-lt"/>
                <a:ea typeface="MS UI Gothic" pitchFamily="50" charset="-128"/>
              </a:rPr>
              <a:t>the </a:t>
            </a:r>
            <a:r>
              <a:rPr lang="en-US" altLang="ja-JP" sz="2600" dirty="0" smtClean="0">
                <a:solidFill>
                  <a:srgbClr val="000000"/>
                </a:solidFill>
                <a:latin typeface="+mj-lt"/>
                <a:ea typeface="MS UI Gothic" pitchFamily="50" charset="-128"/>
              </a:rPr>
              <a:t>71th </a:t>
            </a:r>
            <a:r>
              <a:rPr lang="en-US" altLang="ja-JP" sz="2600" dirty="0">
                <a:solidFill>
                  <a:srgbClr val="000000"/>
                </a:solidFill>
                <a:latin typeface="+mj-lt"/>
                <a:ea typeface="MS UI Gothic" pitchFamily="50" charset="-128"/>
              </a:rPr>
              <a:t>General Meeting of </a:t>
            </a:r>
            <a:endParaRPr lang="en-US" altLang="ja-JP" sz="2600" dirty="0" smtClean="0">
              <a:solidFill>
                <a:srgbClr val="000000"/>
              </a:solidFill>
              <a:latin typeface="+mj-lt"/>
              <a:ea typeface="MS UI Gothic" pitchFamily="50" charset="-128"/>
            </a:endParaRPr>
          </a:p>
          <a:p>
            <a:pPr algn="ctr" eaLnBrk="1" hangingPunct="1">
              <a:defRPr/>
            </a:pPr>
            <a:r>
              <a:rPr lang="en-US" altLang="ja-JP" sz="2600" dirty="0" smtClean="0">
                <a:solidFill>
                  <a:srgbClr val="000000"/>
                </a:solidFill>
                <a:latin typeface="+mj-lt"/>
                <a:ea typeface="MS UI Gothic" pitchFamily="50" charset="-128"/>
              </a:rPr>
              <a:t>the </a:t>
            </a:r>
            <a:r>
              <a:rPr lang="en-US" altLang="ja-JP" sz="2600" dirty="0">
                <a:solidFill>
                  <a:srgbClr val="000000"/>
                </a:solidFill>
                <a:latin typeface="+mj-lt"/>
                <a:ea typeface="MS UI Gothic" pitchFamily="50" charset="-128"/>
              </a:rPr>
              <a:t>Japanese Society of Gastroenterological </a:t>
            </a:r>
            <a:r>
              <a:rPr lang="en-US" altLang="ja-JP" sz="2600" dirty="0" smtClean="0">
                <a:solidFill>
                  <a:srgbClr val="000000"/>
                </a:solidFill>
                <a:latin typeface="+mj-lt"/>
                <a:ea typeface="MS UI Gothic" pitchFamily="50" charset="-128"/>
              </a:rPr>
              <a:t>Surgery</a:t>
            </a:r>
            <a:endParaRPr lang="en-US" altLang="ja-JP" sz="2600" dirty="0">
              <a:solidFill>
                <a:srgbClr val="000000"/>
              </a:solidFill>
              <a:latin typeface="+mj-lt"/>
              <a:ea typeface="MS UI Gothic" pitchFamily="50" charset="-128"/>
            </a:endParaRPr>
          </a:p>
          <a:p>
            <a:pPr algn="ctr" eaLnBrk="1" hangingPunct="1">
              <a:defRPr/>
            </a:pPr>
            <a:r>
              <a:rPr lang="en-US" altLang="ja-JP" sz="3600" dirty="0" smtClean="0">
                <a:solidFill>
                  <a:srgbClr val="000000"/>
                </a:solidFill>
                <a:latin typeface="+mj-lt"/>
                <a:ea typeface="MS UI Gothic" pitchFamily="50" charset="-128"/>
              </a:rPr>
              <a:t>COI	Disclosure</a:t>
            </a:r>
          </a:p>
        </p:txBody>
      </p:sp>
      <p:pic>
        <p:nvPicPr>
          <p:cNvPr id="13" name="図 12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02375" y="331471"/>
            <a:ext cx="1818610" cy="693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0276273"/>
      </p:ext>
    </p:extLst>
  </p:cSld>
  <p:clrMapOvr>
    <a:masterClrMapping/>
  </p:clrMapOvr>
</p:sld>
</file>

<file path=ppt/theme/theme1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93</TotalTime>
  <Words>30</Words>
  <Application>Microsoft Office PowerPoint</Application>
  <PresentationFormat>画面に合わせる (4:3)</PresentationFormat>
  <Paragraphs>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ＭＳ Ｐゴシック</vt:lpstr>
      <vt:lpstr>MS UI Gothic</vt:lpstr>
      <vt:lpstr>ＭＳ ゴシック</vt:lpstr>
      <vt:lpstr>Arial</vt:lpstr>
      <vt:lpstr>Calibri</vt:lpstr>
      <vt:lpstr>ホワイト</vt:lpstr>
      <vt:lpstr>PowerPoint プレゼンテーション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rt</dc:creator>
  <cp:lastModifiedBy>jsgs</cp:lastModifiedBy>
  <cp:revision>6</cp:revision>
  <dcterms:created xsi:type="dcterms:W3CDTF">2014-10-29T07:31:31Z</dcterms:created>
  <dcterms:modified xsi:type="dcterms:W3CDTF">2016-03-17T08:46:16Z</dcterms:modified>
</cp:coreProperties>
</file>