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089388"/>
  <p:notesSz cx="6858000" cy="9144000"/>
  <p:defaultTextStyle>
    <a:defPPr>
      <a:defRPr lang="ja-JP"/>
    </a:defPPr>
    <a:lvl1pPr marL="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2430" y="-150"/>
      </p:cViewPr>
      <p:guideLst>
        <p:guide orient="horz" pos="13257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9" y="13074993"/>
            <a:ext cx="25737979" cy="902193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7" y="23850654"/>
            <a:ext cx="21195983" cy="1075617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85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1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259291"/>
            <a:ext cx="22557528" cy="2185140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4" y="10259291"/>
            <a:ext cx="67178439" cy="2185140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41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046332"/>
            <a:ext cx="25737979" cy="8359420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17839282"/>
            <a:ext cx="25737979" cy="920705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4" y="59753294"/>
            <a:ext cx="44867985" cy="16902007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59753294"/>
            <a:ext cx="44867982" cy="16902007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685527"/>
            <a:ext cx="27251978" cy="70148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421401"/>
            <a:ext cx="13378914" cy="392639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347792"/>
            <a:ext cx="13378914" cy="24250116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421401"/>
            <a:ext cx="13384170" cy="392639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347792"/>
            <a:ext cx="13384170" cy="24250116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42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9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25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675782"/>
            <a:ext cx="9961903" cy="713181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0" y="1675784"/>
            <a:ext cx="16927347" cy="35922127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1" y="8807598"/>
            <a:ext cx="9961903" cy="28790313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0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8" y="29462573"/>
            <a:ext cx="18167985" cy="347822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8" y="3760766"/>
            <a:ext cx="18167985" cy="25253633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8" y="32940795"/>
            <a:ext cx="18167985" cy="4939655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39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685527"/>
            <a:ext cx="27251978" cy="7014899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820860"/>
            <a:ext cx="27251978" cy="27777051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010630"/>
            <a:ext cx="7065328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9" y="39010630"/>
            <a:ext cx="9588659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010630"/>
            <a:ext cx="7065328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1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kumimoji="1"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545" y="35420560"/>
            <a:ext cx="1366228" cy="635139"/>
          </a:xfrm>
          <a:prstGeom prst="rect">
            <a:avLst/>
          </a:prstGeom>
        </p:spPr>
      </p:pic>
      <p:sp>
        <p:nvSpPr>
          <p:cNvPr id="12" name="テキスト ボックス 4"/>
          <p:cNvSpPr txBox="1">
            <a:spLocks noChangeArrowheads="1"/>
          </p:cNvSpPr>
          <p:nvPr/>
        </p:nvSpPr>
        <p:spPr bwMode="auto">
          <a:xfrm>
            <a:off x="21945335" y="35534185"/>
            <a:ext cx="7416824" cy="145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71th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General Meeting of </a:t>
            </a:r>
            <a:endParaRPr lang="en-US" altLang="ja-JP" sz="2600" dirty="0" smtClean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Gastroenterological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Surgery</a:t>
            </a:r>
            <a:endParaRPr lang="en-US" altLang="ja-JP" sz="2600" dirty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3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23204893" y="36835216"/>
            <a:ext cx="4968875" cy="46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 smtClean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 smtClean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4" name="テキスト ボックス 8"/>
          <p:cNvSpPr txBox="1">
            <a:spLocks noChangeArrowheads="1"/>
          </p:cNvSpPr>
          <p:nvPr/>
        </p:nvSpPr>
        <p:spPr bwMode="auto">
          <a:xfrm>
            <a:off x="22044847" y="37313779"/>
            <a:ext cx="7523162" cy="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2400" dirty="0">
                <a:latin typeface="+mn-lt"/>
              </a:rPr>
              <a:t>In connection with the presentation, </a:t>
            </a:r>
            <a:r>
              <a:rPr kumimoji="0" lang="en-US" altLang="ja-JP" sz="2400" dirty="0" smtClean="0">
                <a:latin typeface="+mn-lt"/>
              </a:rPr>
              <a:t>I </a:t>
            </a:r>
            <a:r>
              <a:rPr kumimoji="0" lang="en-US" altLang="ja-JP" sz="2400" dirty="0">
                <a:latin typeface="+mn-lt"/>
              </a:rPr>
              <a:t>disclose COI with </a:t>
            </a:r>
            <a:r>
              <a:rPr kumimoji="0" lang="en-US" altLang="ja-JP" sz="2400" dirty="0" smtClean="0">
                <a:latin typeface="+mn-lt"/>
              </a:rPr>
              <a:t>the following companies/organizations.</a:t>
            </a:r>
            <a:endParaRPr lang="ja-JP" altLang="en-US" sz="2200" dirty="0" smtClean="0">
              <a:latin typeface="+mn-lt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1332675" y="35425403"/>
            <a:ext cx="8784976" cy="65366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118441"/>
              </p:ext>
            </p:extLst>
          </p:nvPr>
        </p:nvGraphicFramePr>
        <p:xfrm>
          <a:off x="21476691" y="38112706"/>
          <a:ext cx="8496944" cy="370339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/>
                <a:gridCol w="504056"/>
                <a:gridCol w="504056"/>
                <a:gridCol w="3312368"/>
              </a:tblGrid>
              <a:tr h="4114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authors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</a:t>
                      </a:r>
                      <a:r>
                        <a:rPr lang="en-US" sz="1400" kern="0" dirty="0" smtClean="0">
                          <a:effectLst/>
                        </a:rPr>
                        <a:t>Employment/Leadership </a:t>
                      </a:r>
                      <a:r>
                        <a:rPr lang="en-US" sz="1400" kern="0" dirty="0">
                          <a:effectLst/>
                        </a:rPr>
                        <a:t>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</a:t>
                      </a:r>
                      <a:r>
                        <a:rPr lang="en-US" sz="1400" kern="0" dirty="0" smtClean="0">
                          <a:effectLst/>
                        </a:rPr>
                        <a:t>Stock </a:t>
                      </a:r>
                      <a:r>
                        <a:rPr lang="en-US" sz="1400" kern="0" dirty="0">
                          <a:effectLst/>
                        </a:rPr>
                        <a:t>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</a:t>
                      </a:r>
                      <a:r>
                        <a:rPr lang="en-US" sz="1400" kern="0" dirty="0" smtClean="0">
                          <a:effectLst/>
                        </a:rPr>
                        <a:t>Patent </a:t>
                      </a:r>
                      <a:r>
                        <a:rPr lang="en-US" sz="1400" kern="0" dirty="0">
                          <a:effectLst/>
                        </a:rPr>
                        <a:t>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</a:t>
                      </a:r>
                      <a:r>
                        <a:rPr lang="en-US" sz="1400" kern="0" dirty="0" smtClean="0">
                          <a:effectLst/>
                        </a:rPr>
                        <a:t>Honoraria </a:t>
                      </a:r>
                      <a:r>
                        <a:rPr lang="en-US" sz="1400" kern="0" dirty="0">
                          <a:effectLst/>
                        </a:rPr>
                        <a:t>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</a:t>
                      </a:r>
                      <a:r>
                        <a:rPr lang="en-US" sz="1400" kern="0" dirty="0" smtClean="0">
                          <a:effectLst/>
                        </a:rPr>
                        <a:t>Fees </a:t>
                      </a:r>
                      <a:r>
                        <a:rPr lang="en-US" sz="1400" kern="0" dirty="0">
                          <a:effectLst/>
                        </a:rPr>
                        <a:t>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</a:t>
                      </a:r>
                      <a:r>
                        <a:rPr lang="en-US" sz="1400" kern="0" dirty="0" smtClean="0">
                          <a:effectLst/>
                        </a:rPr>
                        <a:t>. </a:t>
                      </a:r>
                      <a:r>
                        <a:rPr lang="en-US" sz="1400" kern="0" dirty="0">
                          <a:effectLst/>
                        </a:rPr>
                        <a:t>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7. </a:t>
                      </a:r>
                      <a:r>
                        <a:rPr lang="en-US" sz="1400" kern="0" smtClean="0">
                          <a:effectLst/>
                        </a:rPr>
                        <a:t>Others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17506" y="35497777"/>
            <a:ext cx="720080" cy="80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直線コネクタ 17"/>
          <p:cNvCxnSpPr/>
          <p:nvPr/>
        </p:nvCxnSpPr>
        <p:spPr>
          <a:xfrm>
            <a:off x="21476691" y="37241149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54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Takeshi Azuma</dc:creator>
  <cp:lastModifiedBy>Takeshi Azuma</cp:lastModifiedBy>
  <cp:revision>3</cp:revision>
  <dcterms:created xsi:type="dcterms:W3CDTF">2016-05-06T04:11:43Z</dcterms:created>
  <dcterms:modified xsi:type="dcterms:W3CDTF">2016-05-16T11:41:39Z</dcterms:modified>
</cp:coreProperties>
</file>