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30279975" cy="42089388"/>
  <p:notesSz cx="6858000" cy="9144000"/>
  <p:defaultTextStyle>
    <a:defPPr>
      <a:defRPr lang="ja-JP"/>
    </a:defPPr>
    <a:lvl1pPr marL="0" algn="l" defTabSz="4114800" rtl="0" eaLnBrk="1" latinLnBrk="0" hangingPunct="1">
      <a:defRPr kumimoji="1" sz="8100" kern="1200">
        <a:solidFill>
          <a:schemeClr val="tx1"/>
        </a:solidFill>
        <a:latin typeface="+mn-lt"/>
        <a:ea typeface="+mn-ea"/>
        <a:cs typeface="+mn-cs"/>
      </a:defRPr>
    </a:lvl1pPr>
    <a:lvl2pPr marL="2057400" algn="l" defTabSz="4114800" rtl="0" eaLnBrk="1" latinLnBrk="0" hangingPunct="1">
      <a:defRPr kumimoji="1" sz="8100" kern="1200">
        <a:solidFill>
          <a:schemeClr val="tx1"/>
        </a:solidFill>
        <a:latin typeface="+mn-lt"/>
        <a:ea typeface="+mn-ea"/>
        <a:cs typeface="+mn-cs"/>
      </a:defRPr>
    </a:lvl2pPr>
    <a:lvl3pPr marL="4114800" algn="l" defTabSz="4114800" rtl="0" eaLnBrk="1" latinLnBrk="0" hangingPunct="1">
      <a:defRPr kumimoji="1" sz="8100" kern="1200">
        <a:solidFill>
          <a:schemeClr val="tx1"/>
        </a:solidFill>
        <a:latin typeface="+mn-lt"/>
        <a:ea typeface="+mn-ea"/>
        <a:cs typeface="+mn-cs"/>
      </a:defRPr>
    </a:lvl3pPr>
    <a:lvl4pPr marL="6172200" algn="l" defTabSz="4114800" rtl="0" eaLnBrk="1" latinLnBrk="0" hangingPunct="1">
      <a:defRPr kumimoji="1" sz="8100" kern="1200">
        <a:solidFill>
          <a:schemeClr val="tx1"/>
        </a:solidFill>
        <a:latin typeface="+mn-lt"/>
        <a:ea typeface="+mn-ea"/>
        <a:cs typeface="+mn-cs"/>
      </a:defRPr>
    </a:lvl4pPr>
    <a:lvl5pPr marL="8229600" algn="l" defTabSz="4114800" rtl="0" eaLnBrk="1" latinLnBrk="0" hangingPunct="1">
      <a:defRPr kumimoji="1" sz="8100" kern="1200">
        <a:solidFill>
          <a:schemeClr val="tx1"/>
        </a:solidFill>
        <a:latin typeface="+mn-lt"/>
        <a:ea typeface="+mn-ea"/>
        <a:cs typeface="+mn-cs"/>
      </a:defRPr>
    </a:lvl5pPr>
    <a:lvl6pPr marL="10287000" algn="l" defTabSz="4114800" rtl="0" eaLnBrk="1" latinLnBrk="0" hangingPunct="1">
      <a:defRPr kumimoji="1" sz="8100" kern="1200">
        <a:solidFill>
          <a:schemeClr val="tx1"/>
        </a:solidFill>
        <a:latin typeface="+mn-lt"/>
        <a:ea typeface="+mn-ea"/>
        <a:cs typeface="+mn-cs"/>
      </a:defRPr>
    </a:lvl6pPr>
    <a:lvl7pPr marL="12344400" algn="l" defTabSz="4114800" rtl="0" eaLnBrk="1" latinLnBrk="0" hangingPunct="1">
      <a:defRPr kumimoji="1" sz="8100" kern="1200">
        <a:solidFill>
          <a:schemeClr val="tx1"/>
        </a:solidFill>
        <a:latin typeface="+mn-lt"/>
        <a:ea typeface="+mn-ea"/>
        <a:cs typeface="+mn-cs"/>
      </a:defRPr>
    </a:lvl7pPr>
    <a:lvl8pPr marL="14401800" algn="l" defTabSz="4114800" rtl="0" eaLnBrk="1" latinLnBrk="0" hangingPunct="1">
      <a:defRPr kumimoji="1" sz="8100" kern="1200">
        <a:solidFill>
          <a:schemeClr val="tx1"/>
        </a:solidFill>
        <a:latin typeface="+mn-lt"/>
        <a:ea typeface="+mn-ea"/>
        <a:cs typeface="+mn-cs"/>
      </a:defRPr>
    </a:lvl8pPr>
    <a:lvl9pPr marL="16459200" algn="l" defTabSz="4114800" rtl="0" eaLnBrk="1" latinLnBrk="0" hangingPunct="1">
      <a:defRPr kumimoji="1" sz="81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" d="100"/>
          <a:sy n="12" d="100"/>
        </p:scale>
        <p:origin x="-2430" y="-150"/>
      </p:cViewPr>
      <p:guideLst>
        <p:guide orient="horz" pos="13257"/>
        <p:guide pos="953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2270999" y="13074993"/>
            <a:ext cx="25737979" cy="9021938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4541997" y="23850654"/>
            <a:ext cx="21195983" cy="1075617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114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172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229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287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34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4401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6459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CDA31-AFC2-41C2-8B0B-F029C610FF8F}" type="datetimeFigureOut">
              <a:rPr kumimoji="1" lang="ja-JP" altLang="en-US" smtClean="0"/>
              <a:t>2016/5/16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2F3F3-54D5-4072-BEC5-5C5C2EF0A8F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3858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CDA31-AFC2-41C2-8B0B-F029C610FF8F}" type="datetimeFigureOut">
              <a:rPr kumimoji="1" lang="ja-JP" altLang="en-US" smtClean="0"/>
              <a:t>2016/5/16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2F3F3-54D5-4072-BEC5-5C5C2EF0A8F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0161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2698227" y="10259291"/>
            <a:ext cx="22557528" cy="218514073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5015124" y="10259291"/>
            <a:ext cx="67178439" cy="218514073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CDA31-AFC2-41C2-8B0B-F029C610FF8F}" type="datetimeFigureOut">
              <a:rPr kumimoji="1" lang="ja-JP" altLang="en-US" smtClean="0"/>
              <a:t>2016/5/16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2F3F3-54D5-4072-BEC5-5C5C2EF0A8F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34135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CDA31-AFC2-41C2-8B0B-F029C610FF8F}" type="datetimeFigureOut">
              <a:rPr kumimoji="1" lang="ja-JP" altLang="en-US" smtClean="0"/>
              <a:t>2016/5/16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2F3F3-54D5-4072-BEC5-5C5C2EF0A8F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689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91910" y="27046332"/>
            <a:ext cx="25737979" cy="8359420"/>
          </a:xfrm>
        </p:spPr>
        <p:txBody>
          <a:bodyPr anchor="t"/>
          <a:lstStyle>
            <a:lvl1pPr algn="l">
              <a:defRPr sz="18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2391910" y="17839282"/>
            <a:ext cx="25737979" cy="9207050"/>
          </a:xfrm>
        </p:spPr>
        <p:txBody>
          <a:bodyPr anchor="b"/>
          <a:lstStyle>
            <a:lvl1pPr marL="0" indent="0">
              <a:buNone/>
              <a:defRPr sz="9000">
                <a:solidFill>
                  <a:schemeClr val="tx1">
                    <a:tint val="75000"/>
                  </a:schemeClr>
                </a:solidFill>
              </a:defRPr>
            </a:lvl1pPr>
            <a:lvl2pPr marL="2057400" indent="0">
              <a:buNone/>
              <a:defRPr sz="8100">
                <a:solidFill>
                  <a:schemeClr val="tx1">
                    <a:tint val="75000"/>
                  </a:schemeClr>
                </a:solidFill>
              </a:defRPr>
            </a:lvl2pPr>
            <a:lvl3pPr marL="4114800" indent="0">
              <a:buNone/>
              <a:defRPr sz="7200">
                <a:solidFill>
                  <a:schemeClr val="tx1">
                    <a:tint val="75000"/>
                  </a:schemeClr>
                </a:solidFill>
              </a:defRPr>
            </a:lvl3pPr>
            <a:lvl4pPr marL="6172200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4pPr>
            <a:lvl5pPr marL="8229600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5pPr>
            <a:lvl6pPr marL="10287000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6pPr>
            <a:lvl7pPr marL="12344400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7pPr>
            <a:lvl8pPr marL="14401800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8pPr>
            <a:lvl9pPr marL="16459200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CDA31-AFC2-41C2-8B0B-F029C610FF8F}" type="datetimeFigureOut">
              <a:rPr kumimoji="1" lang="ja-JP" altLang="en-US" smtClean="0"/>
              <a:t>2016/5/16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2F3F3-54D5-4072-BEC5-5C5C2EF0A8F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958660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5015124" y="59753294"/>
            <a:ext cx="44867985" cy="169020070"/>
          </a:xfrm>
        </p:spPr>
        <p:txBody>
          <a:bodyPr/>
          <a:lstStyle>
            <a:lvl1pPr>
              <a:defRPr sz="12600"/>
            </a:lvl1pPr>
            <a:lvl2pPr>
              <a:defRPr sz="10800"/>
            </a:lvl2pPr>
            <a:lvl3pPr>
              <a:defRPr sz="9000"/>
            </a:lvl3pPr>
            <a:lvl4pPr>
              <a:defRPr sz="8100"/>
            </a:lvl4pPr>
            <a:lvl5pPr>
              <a:defRPr sz="8100"/>
            </a:lvl5pPr>
            <a:lvl6pPr>
              <a:defRPr sz="8100"/>
            </a:lvl6pPr>
            <a:lvl7pPr>
              <a:defRPr sz="8100"/>
            </a:lvl7pPr>
            <a:lvl8pPr>
              <a:defRPr sz="8100"/>
            </a:lvl8pPr>
            <a:lvl9pPr>
              <a:defRPr sz="81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387773" y="59753294"/>
            <a:ext cx="44867982" cy="169020070"/>
          </a:xfrm>
        </p:spPr>
        <p:txBody>
          <a:bodyPr/>
          <a:lstStyle>
            <a:lvl1pPr>
              <a:defRPr sz="12600"/>
            </a:lvl1pPr>
            <a:lvl2pPr>
              <a:defRPr sz="10800"/>
            </a:lvl2pPr>
            <a:lvl3pPr>
              <a:defRPr sz="9000"/>
            </a:lvl3pPr>
            <a:lvl4pPr>
              <a:defRPr sz="8100"/>
            </a:lvl4pPr>
            <a:lvl5pPr>
              <a:defRPr sz="8100"/>
            </a:lvl5pPr>
            <a:lvl6pPr>
              <a:defRPr sz="8100"/>
            </a:lvl6pPr>
            <a:lvl7pPr>
              <a:defRPr sz="8100"/>
            </a:lvl7pPr>
            <a:lvl8pPr>
              <a:defRPr sz="8100"/>
            </a:lvl8pPr>
            <a:lvl9pPr>
              <a:defRPr sz="81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CDA31-AFC2-41C2-8B0B-F029C610FF8F}" type="datetimeFigureOut">
              <a:rPr kumimoji="1" lang="ja-JP" altLang="en-US" smtClean="0"/>
              <a:t>2016/5/16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2F3F3-54D5-4072-BEC5-5C5C2EF0A8F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22255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513999" y="1685527"/>
            <a:ext cx="27251978" cy="7014899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513999" y="9421401"/>
            <a:ext cx="13378914" cy="3926391"/>
          </a:xfrm>
        </p:spPr>
        <p:txBody>
          <a:bodyPr anchor="b"/>
          <a:lstStyle>
            <a:lvl1pPr marL="0" indent="0">
              <a:buNone/>
              <a:defRPr sz="10800" b="1"/>
            </a:lvl1pPr>
            <a:lvl2pPr marL="2057400" indent="0">
              <a:buNone/>
              <a:defRPr sz="9000" b="1"/>
            </a:lvl2pPr>
            <a:lvl3pPr marL="4114800" indent="0">
              <a:buNone/>
              <a:defRPr sz="8100" b="1"/>
            </a:lvl3pPr>
            <a:lvl4pPr marL="6172200" indent="0">
              <a:buNone/>
              <a:defRPr sz="7200" b="1"/>
            </a:lvl4pPr>
            <a:lvl5pPr marL="8229600" indent="0">
              <a:buNone/>
              <a:defRPr sz="7200" b="1"/>
            </a:lvl5pPr>
            <a:lvl6pPr marL="10287000" indent="0">
              <a:buNone/>
              <a:defRPr sz="7200" b="1"/>
            </a:lvl6pPr>
            <a:lvl7pPr marL="12344400" indent="0">
              <a:buNone/>
              <a:defRPr sz="7200" b="1"/>
            </a:lvl7pPr>
            <a:lvl8pPr marL="14401800" indent="0">
              <a:buNone/>
              <a:defRPr sz="7200" b="1"/>
            </a:lvl8pPr>
            <a:lvl9pPr marL="16459200" indent="0">
              <a:buNone/>
              <a:defRPr sz="7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1513999" y="13347792"/>
            <a:ext cx="13378914" cy="24250116"/>
          </a:xfrm>
        </p:spPr>
        <p:txBody>
          <a:bodyPr/>
          <a:lstStyle>
            <a:lvl1pPr>
              <a:defRPr sz="10800"/>
            </a:lvl1pPr>
            <a:lvl2pPr>
              <a:defRPr sz="9000"/>
            </a:lvl2pPr>
            <a:lvl3pPr>
              <a:defRPr sz="8100"/>
            </a:lvl3pPr>
            <a:lvl4pPr>
              <a:defRPr sz="7200"/>
            </a:lvl4pPr>
            <a:lvl5pPr>
              <a:defRPr sz="7200"/>
            </a:lvl5pPr>
            <a:lvl6pPr>
              <a:defRPr sz="7200"/>
            </a:lvl6pPr>
            <a:lvl7pPr>
              <a:defRPr sz="7200"/>
            </a:lvl7pPr>
            <a:lvl8pPr>
              <a:defRPr sz="7200"/>
            </a:lvl8pPr>
            <a:lvl9pPr>
              <a:defRPr sz="72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15381808" y="9421401"/>
            <a:ext cx="13384170" cy="3926391"/>
          </a:xfrm>
        </p:spPr>
        <p:txBody>
          <a:bodyPr anchor="b"/>
          <a:lstStyle>
            <a:lvl1pPr marL="0" indent="0">
              <a:buNone/>
              <a:defRPr sz="10800" b="1"/>
            </a:lvl1pPr>
            <a:lvl2pPr marL="2057400" indent="0">
              <a:buNone/>
              <a:defRPr sz="9000" b="1"/>
            </a:lvl2pPr>
            <a:lvl3pPr marL="4114800" indent="0">
              <a:buNone/>
              <a:defRPr sz="8100" b="1"/>
            </a:lvl3pPr>
            <a:lvl4pPr marL="6172200" indent="0">
              <a:buNone/>
              <a:defRPr sz="7200" b="1"/>
            </a:lvl4pPr>
            <a:lvl5pPr marL="8229600" indent="0">
              <a:buNone/>
              <a:defRPr sz="7200" b="1"/>
            </a:lvl5pPr>
            <a:lvl6pPr marL="10287000" indent="0">
              <a:buNone/>
              <a:defRPr sz="7200" b="1"/>
            </a:lvl6pPr>
            <a:lvl7pPr marL="12344400" indent="0">
              <a:buNone/>
              <a:defRPr sz="7200" b="1"/>
            </a:lvl7pPr>
            <a:lvl8pPr marL="14401800" indent="0">
              <a:buNone/>
              <a:defRPr sz="7200" b="1"/>
            </a:lvl8pPr>
            <a:lvl9pPr marL="16459200" indent="0">
              <a:buNone/>
              <a:defRPr sz="7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15381808" y="13347792"/>
            <a:ext cx="13384170" cy="24250116"/>
          </a:xfrm>
        </p:spPr>
        <p:txBody>
          <a:bodyPr/>
          <a:lstStyle>
            <a:lvl1pPr>
              <a:defRPr sz="10800"/>
            </a:lvl1pPr>
            <a:lvl2pPr>
              <a:defRPr sz="9000"/>
            </a:lvl2pPr>
            <a:lvl3pPr>
              <a:defRPr sz="8100"/>
            </a:lvl3pPr>
            <a:lvl4pPr>
              <a:defRPr sz="7200"/>
            </a:lvl4pPr>
            <a:lvl5pPr>
              <a:defRPr sz="7200"/>
            </a:lvl5pPr>
            <a:lvl6pPr>
              <a:defRPr sz="7200"/>
            </a:lvl6pPr>
            <a:lvl7pPr>
              <a:defRPr sz="7200"/>
            </a:lvl7pPr>
            <a:lvl8pPr>
              <a:defRPr sz="7200"/>
            </a:lvl8pPr>
            <a:lvl9pPr>
              <a:defRPr sz="72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CDA31-AFC2-41C2-8B0B-F029C610FF8F}" type="datetimeFigureOut">
              <a:rPr kumimoji="1" lang="ja-JP" altLang="en-US" smtClean="0"/>
              <a:t>2016/5/16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2F3F3-54D5-4072-BEC5-5C5C2EF0A8F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824212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CDA31-AFC2-41C2-8B0B-F029C610FF8F}" type="datetimeFigureOut">
              <a:rPr kumimoji="1" lang="ja-JP" altLang="en-US" smtClean="0"/>
              <a:t>2016/5/16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2F3F3-54D5-4072-BEC5-5C5C2EF0A8F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6921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CDA31-AFC2-41C2-8B0B-F029C610FF8F}" type="datetimeFigureOut">
              <a:rPr kumimoji="1" lang="ja-JP" altLang="en-US" smtClean="0"/>
              <a:t>2016/5/16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2F3F3-54D5-4072-BEC5-5C5C2EF0A8F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22515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514001" y="1675782"/>
            <a:ext cx="9961903" cy="7131813"/>
          </a:xfrm>
        </p:spPr>
        <p:txBody>
          <a:bodyPr anchor="b"/>
          <a:lstStyle>
            <a:lvl1pPr algn="l">
              <a:defRPr sz="9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1838630" y="1675784"/>
            <a:ext cx="16927347" cy="35922127"/>
          </a:xfrm>
        </p:spPr>
        <p:txBody>
          <a:bodyPr/>
          <a:lstStyle>
            <a:lvl1pPr>
              <a:defRPr sz="14400"/>
            </a:lvl1pPr>
            <a:lvl2pPr>
              <a:defRPr sz="12600"/>
            </a:lvl2pPr>
            <a:lvl3pPr>
              <a:defRPr sz="10800"/>
            </a:lvl3pPr>
            <a:lvl4pPr>
              <a:defRPr sz="9000"/>
            </a:lvl4pPr>
            <a:lvl5pPr>
              <a:defRPr sz="9000"/>
            </a:lvl5pPr>
            <a:lvl6pPr>
              <a:defRPr sz="9000"/>
            </a:lvl6pPr>
            <a:lvl7pPr>
              <a:defRPr sz="9000"/>
            </a:lvl7pPr>
            <a:lvl8pPr>
              <a:defRPr sz="9000"/>
            </a:lvl8pPr>
            <a:lvl9pPr>
              <a:defRPr sz="9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514001" y="8807598"/>
            <a:ext cx="9961903" cy="28790313"/>
          </a:xfrm>
        </p:spPr>
        <p:txBody>
          <a:bodyPr/>
          <a:lstStyle>
            <a:lvl1pPr marL="0" indent="0">
              <a:buNone/>
              <a:defRPr sz="6300"/>
            </a:lvl1pPr>
            <a:lvl2pPr marL="2057400" indent="0">
              <a:buNone/>
              <a:defRPr sz="5400"/>
            </a:lvl2pPr>
            <a:lvl3pPr marL="4114800" indent="0">
              <a:buNone/>
              <a:defRPr sz="4500"/>
            </a:lvl3pPr>
            <a:lvl4pPr marL="6172200" indent="0">
              <a:buNone/>
              <a:defRPr sz="4100"/>
            </a:lvl4pPr>
            <a:lvl5pPr marL="8229600" indent="0">
              <a:buNone/>
              <a:defRPr sz="4100"/>
            </a:lvl5pPr>
            <a:lvl6pPr marL="10287000" indent="0">
              <a:buNone/>
              <a:defRPr sz="4100"/>
            </a:lvl6pPr>
            <a:lvl7pPr marL="12344400" indent="0">
              <a:buNone/>
              <a:defRPr sz="4100"/>
            </a:lvl7pPr>
            <a:lvl8pPr marL="14401800" indent="0">
              <a:buNone/>
              <a:defRPr sz="4100"/>
            </a:lvl8pPr>
            <a:lvl9pPr marL="16459200" indent="0">
              <a:buNone/>
              <a:defRPr sz="41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CDA31-AFC2-41C2-8B0B-F029C610FF8F}" type="datetimeFigureOut">
              <a:rPr kumimoji="1" lang="ja-JP" altLang="en-US" smtClean="0"/>
              <a:t>2016/5/16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2F3F3-54D5-4072-BEC5-5C5C2EF0A8F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43070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935088" y="29462573"/>
            <a:ext cx="18167985" cy="3478223"/>
          </a:xfrm>
        </p:spPr>
        <p:txBody>
          <a:bodyPr anchor="b"/>
          <a:lstStyle>
            <a:lvl1pPr algn="l">
              <a:defRPr sz="9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935088" y="3760766"/>
            <a:ext cx="18167985" cy="25253633"/>
          </a:xfrm>
        </p:spPr>
        <p:txBody>
          <a:bodyPr/>
          <a:lstStyle>
            <a:lvl1pPr marL="0" indent="0">
              <a:buNone/>
              <a:defRPr sz="14400"/>
            </a:lvl1pPr>
            <a:lvl2pPr marL="2057400" indent="0">
              <a:buNone/>
              <a:defRPr sz="12600"/>
            </a:lvl2pPr>
            <a:lvl3pPr marL="4114800" indent="0">
              <a:buNone/>
              <a:defRPr sz="10800"/>
            </a:lvl3pPr>
            <a:lvl4pPr marL="6172200" indent="0">
              <a:buNone/>
              <a:defRPr sz="9000"/>
            </a:lvl4pPr>
            <a:lvl5pPr marL="8229600" indent="0">
              <a:buNone/>
              <a:defRPr sz="9000"/>
            </a:lvl5pPr>
            <a:lvl6pPr marL="10287000" indent="0">
              <a:buNone/>
              <a:defRPr sz="9000"/>
            </a:lvl6pPr>
            <a:lvl7pPr marL="12344400" indent="0">
              <a:buNone/>
              <a:defRPr sz="9000"/>
            </a:lvl7pPr>
            <a:lvl8pPr marL="14401800" indent="0">
              <a:buNone/>
              <a:defRPr sz="9000"/>
            </a:lvl8pPr>
            <a:lvl9pPr marL="16459200" indent="0">
              <a:buNone/>
              <a:defRPr sz="9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5935088" y="32940795"/>
            <a:ext cx="18167985" cy="4939655"/>
          </a:xfrm>
        </p:spPr>
        <p:txBody>
          <a:bodyPr/>
          <a:lstStyle>
            <a:lvl1pPr marL="0" indent="0">
              <a:buNone/>
              <a:defRPr sz="6300"/>
            </a:lvl1pPr>
            <a:lvl2pPr marL="2057400" indent="0">
              <a:buNone/>
              <a:defRPr sz="5400"/>
            </a:lvl2pPr>
            <a:lvl3pPr marL="4114800" indent="0">
              <a:buNone/>
              <a:defRPr sz="4500"/>
            </a:lvl3pPr>
            <a:lvl4pPr marL="6172200" indent="0">
              <a:buNone/>
              <a:defRPr sz="4100"/>
            </a:lvl4pPr>
            <a:lvl5pPr marL="8229600" indent="0">
              <a:buNone/>
              <a:defRPr sz="4100"/>
            </a:lvl5pPr>
            <a:lvl6pPr marL="10287000" indent="0">
              <a:buNone/>
              <a:defRPr sz="4100"/>
            </a:lvl6pPr>
            <a:lvl7pPr marL="12344400" indent="0">
              <a:buNone/>
              <a:defRPr sz="4100"/>
            </a:lvl7pPr>
            <a:lvl8pPr marL="14401800" indent="0">
              <a:buNone/>
              <a:defRPr sz="4100"/>
            </a:lvl8pPr>
            <a:lvl9pPr marL="16459200" indent="0">
              <a:buNone/>
              <a:defRPr sz="41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CDA31-AFC2-41C2-8B0B-F029C610FF8F}" type="datetimeFigureOut">
              <a:rPr kumimoji="1" lang="ja-JP" altLang="en-US" smtClean="0"/>
              <a:t>2016/5/16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2F3F3-54D5-4072-BEC5-5C5C2EF0A8F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33967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1513999" y="1685527"/>
            <a:ext cx="27251978" cy="7014899"/>
          </a:xfrm>
          <a:prstGeom prst="rect">
            <a:avLst/>
          </a:prstGeom>
        </p:spPr>
        <p:txBody>
          <a:bodyPr vert="horz" lIns="411480" tIns="205740" rIns="411480" bIns="20574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513999" y="9820860"/>
            <a:ext cx="27251978" cy="27777051"/>
          </a:xfrm>
          <a:prstGeom prst="rect">
            <a:avLst/>
          </a:prstGeom>
        </p:spPr>
        <p:txBody>
          <a:bodyPr vert="horz" lIns="411480" tIns="205740" rIns="411480" bIns="20574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1513999" y="39010630"/>
            <a:ext cx="7065328" cy="2240870"/>
          </a:xfrm>
          <a:prstGeom prst="rect">
            <a:avLst/>
          </a:prstGeom>
        </p:spPr>
        <p:txBody>
          <a:bodyPr vert="horz" lIns="411480" tIns="205740" rIns="411480" bIns="205740" rtlCol="0" anchor="ctr"/>
          <a:lstStyle>
            <a:lvl1pPr algn="l">
              <a:defRPr sz="5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9CDA31-AFC2-41C2-8B0B-F029C610FF8F}" type="datetimeFigureOut">
              <a:rPr kumimoji="1" lang="ja-JP" altLang="en-US" smtClean="0"/>
              <a:t>2016/5/16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10345659" y="39010630"/>
            <a:ext cx="9588659" cy="2240870"/>
          </a:xfrm>
          <a:prstGeom prst="rect">
            <a:avLst/>
          </a:prstGeom>
        </p:spPr>
        <p:txBody>
          <a:bodyPr vert="horz" lIns="411480" tIns="205740" rIns="411480" bIns="205740" rtlCol="0" anchor="ctr"/>
          <a:lstStyle>
            <a:lvl1pPr algn="ctr">
              <a:defRPr sz="5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21700649" y="39010630"/>
            <a:ext cx="7065328" cy="2240870"/>
          </a:xfrm>
          <a:prstGeom prst="rect">
            <a:avLst/>
          </a:prstGeom>
        </p:spPr>
        <p:txBody>
          <a:bodyPr vert="horz" lIns="411480" tIns="205740" rIns="411480" bIns="205740" rtlCol="0" anchor="ctr"/>
          <a:lstStyle>
            <a:lvl1pPr algn="r">
              <a:defRPr sz="5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E2F3F3-54D5-4072-BEC5-5C5C2EF0A8F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551776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114800" rtl="0" eaLnBrk="1" latinLnBrk="0" hangingPunct="1">
        <a:spcBef>
          <a:spcPct val="0"/>
        </a:spcBef>
        <a:buNone/>
        <a:defRPr kumimoji="1" sz="19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43050" indent="-1543050" algn="l" defTabSz="41148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4400" kern="1200">
          <a:solidFill>
            <a:schemeClr val="tx1"/>
          </a:solidFill>
          <a:latin typeface="+mn-lt"/>
          <a:ea typeface="+mn-ea"/>
          <a:cs typeface="+mn-cs"/>
        </a:defRPr>
      </a:lvl1pPr>
      <a:lvl2pPr marL="3343275" indent="-1285875" algn="l" defTabSz="41148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12600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0" indent="-1028700" algn="l" defTabSz="41148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0800" kern="1200">
          <a:solidFill>
            <a:schemeClr val="tx1"/>
          </a:solidFill>
          <a:latin typeface="+mn-lt"/>
          <a:ea typeface="+mn-ea"/>
          <a:cs typeface="+mn-cs"/>
        </a:defRPr>
      </a:lvl3pPr>
      <a:lvl4pPr marL="7200900" indent="-1028700" algn="l" defTabSz="41148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9000" kern="1200">
          <a:solidFill>
            <a:schemeClr val="tx1"/>
          </a:solidFill>
          <a:latin typeface="+mn-lt"/>
          <a:ea typeface="+mn-ea"/>
          <a:cs typeface="+mn-cs"/>
        </a:defRPr>
      </a:lvl4pPr>
      <a:lvl5pPr marL="9258300" indent="-1028700" algn="l" defTabSz="41148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9000" kern="1200">
          <a:solidFill>
            <a:schemeClr val="tx1"/>
          </a:solidFill>
          <a:latin typeface="+mn-lt"/>
          <a:ea typeface="+mn-ea"/>
          <a:cs typeface="+mn-cs"/>
        </a:defRPr>
      </a:lvl5pPr>
      <a:lvl6pPr marL="11315700" indent="-1028700" algn="l" defTabSz="41148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9000" kern="1200">
          <a:solidFill>
            <a:schemeClr val="tx1"/>
          </a:solidFill>
          <a:latin typeface="+mn-lt"/>
          <a:ea typeface="+mn-ea"/>
          <a:cs typeface="+mn-cs"/>
        </a:defRPr>
      </a:lvl6pPr>
      <a:lvl7pPr marL="13373100" indent="-1028700" algn="l" defTabSz="41148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9000" kern="1200">
          <a:solidFill>
            <a:schemeClr val="tx1"/>
          </a:solidFill>
          <a:latin typeface="+mn-lt"/>
          <a:ea typeface="+mn-ea"/>
          <a:cs typeface="+mn-cs"/>
        </a:defRPr>
      </a:lvl7pPr>
      <a:lvl8pPr marL="15430500" indent="-1028700" algn="l" defTabSz="41148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9000" kern="1200">
          <a:solidFill>
            <a:schemeClr val="tx1"/>
          </a:solidFill>
          <a:latin typeface="+mn-lt"/>
          <a:ea typeface="+mn-ea"/>
          <a:cs typeface="+mn-cs"/>
        </a:defRPr>
      </a:lvl8pPr>
      <a:lvl9pPr marL="17487900" indent="-1028700" algn="l" defTabSz="41148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9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114800" rtl="0" eaLnBrk="1" latinLnBrk="0" hangingPunct="1">
        <a:defRPr kumimoji="1" sz="8100" kern="1200">
          <a:solidFill>
            <a:schemeClr val="tx1"/>
          </a:solidFill>
          <a:latin typeface="+mn-lt"/>
          <a:ea typeface="+mn-ea"/>
          <a:cs typeface="+mn-cs"/>
        </a:defRPr>
      </a:lvl1pPr>
      <a:lvl2pPr marL="2057400" algn="l" defTabSz="4114800" rtl="0" eaLnBrk="1" latinLnBrk="0" hangingPunct="1">
        <a:defRPr kumimoji="1" sz="8100" kern="1200">
          <a:solidFill>
            <a:schemeClr val="tx1"/>
          </a:solidFill>
          <a:latin typeface="+mn-lt"/>
          <a:ea typeface="+mn-ea"/>
          <a:cs typeface="+mn-cs"/>
        </a:defRPr>
      </a:lvl2pPr>
      <a:lvl3pPr marL="4114800" algn="l" defTabSz="4114800" rtl="0" eaLnBrk="1" latinLnBrk="0" hangingPunct="1">
        <a:defRPr kumimoji="1" sz="8100" kern="1200">
          <a:solidFill>
            <a:schemeClr val="tx1"/>
          </a:solidFill>
          <a:latin typeface="+mn-lt"/>
          <a:ea typeface="+mn-ea"/>
          <a:cs typeface="+mn-cs"/>
        </a:defRPr>
      </a:lvl3pPr>
      <a:lvl4pPr marL="6172200" algn="l" defTabSz="4114800" rtl="0" eaLnBrk="1" latinLnBrk="0" hangingPunct="1">
        <a:defRPr kumimoji="1" sz="8100" kern="1200">
          <a:solidFill>
            <a:schemeClr val="tx1"/>
          </a:solidFill>
          <a:latin typeface="+mn-lt"/>
          <a:ea typeface="+mn-ea"/>
          <a:cs typeface="+mn-cs"/>
        </a:defRPr>
      </a:lvl4pPr>
      <a:lvl5pPr marL="8229600" algn="l" defTabSz="4114800" rtl="0" eaLnBrk="1" latinLnBrk="0" hangingPunct="1">
        <a:defRPr kumimoji="1" sz="8100" kern="1200">
          <a:solidFill>
            <a:schemeClr val="tx1"/>
          </a:solidFill>
          <a:latin typeface="+mn-lt"/>
          <a:ea typeface="+mn-ea"/>
          <a:cs typeface="+mn-cs"/>
        </a:defRPr>
      </a:lvl5pPr>
      <a:lvl6pPr marL="10287000" algn="l" defTabSz="4114800" rtl="0" eaLnBrk="1" latinLnBrk="0" hangingPunct="1">
        <a:defRPr kumimoji="1" sz="8100" kern="1200">
          <a:solidFill>
            <a:schemeClr val="tx1"/>
          </a:solidFill>
          <a:latin typeface="+mn-lt"/>
          <a:ea typeface="+mn-ea"/>
          <a:cs typeface="+mn-cs"/>
        </a:defRPr>
      </a:lvl6pPr>
      <a:lvl7pPr marL="12344400" algn="l" defTabSz="4114800" rtl="0" eaLnBrk="1" latinLnBrk="0" hangingPunct="1">
        <a:defRPr kumimoji="1" sz="8100" kern="1200">
          <a:solidFill>
            <a:schemeClr val="tx1"/>
          </a:solidFill>
          <a:latin typeface="+mn-lt"/>
          <a:ea typeface="+mn-ea"/>
          <a:cs typeface="+mn-cs"/>
        </a:defRPr>
      </a:lvl7pPr>
      <a:lvl8pPr marL="14401800" algn="l" defTabSz="4114800" rtl="0" eaLnBrk="1" latinLnBrk="0" hangingPunct="1">
        <a:defRPr kumimoji="1" sz="8100" kern="1200">
          <a:solidFill>
            <a:schemeClr val="tx1"/>
          </a:solidFill>
          <a:latin typeface="+mn-lt"/>
          <a:ea typeface="+mn-ea"/>
          <a:cs typeface="+mn-cs"/>
        </a:defRPr>
      </a:lvl8pPr>
      <a:lvl9pPr marL="16459200" algn="l" defTabSz="4114800" rtl="0" eaLnBrk="1" latinLnBrk="0" hangingPunct="1">
        <a:defRPr kumimoji="1" sz="8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図 10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17545" y="35420560"/>
            <a:ext cx="1366228" cy="635139"/>
          </a:xfrm>
          <a:prstGeom prst="rect">
            <a:avLst/>
          </a:prstGeom>
        </p:spPr>
      </p:pic>
      <p:sp>
        <p:nvSpPr>
          <p:cNvPr id="12" name="テキスト ボックス 4"/>
          <p:cNvSpPr txBox="1">
            <a:spLocks noChangeArrowheads="1"/>
          </p:cNvSpPr>
          <p:nvPr/>
        </p:nvSpPr>
        <p:spPr bwMode="auto">
          <a:xfrm>
            <a:off x="21945335" y="35534185"/>
            <a:ext cx="7416824" cy="14590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r>
              <a:rPr lang="en-US" altLang="ja-JP" sz="2600" dirty="0">
                <a:solidFill>
                  <a:srgbClr val="000000"/>
                </a:solidFill>
                <a:latin typeface="+mj-lt"/>
                <a:ea typeface="MS UI Gothic" pitchFamily="50" charset="-128"/>
              </a:rPr>
              <a:t>the </a:t>
            </a:r>
            <a:r>
              <a:rPr lang="en-US" altLang="ja-JP" sz="2600" dirty="0" smtClean="0">
                <a:solidFill>
                  <a:srgbClr val="000000"/>
                </a:solidFill>
                <a:latin typeface="+mj-lt"/>
                <a:ea typeface="MS UI Gothic" pitchFamily="50" charset="-128"/>
              </a:rPr>
              <a:t>71th </a:t>
            </a:r>
            <a:r>
              <a:rPr lang="en-US" altLang="ja-JP" sz="2600" dirty="0">
                <a:solidFill>
                  <a:srgbClr val="000000"/>
                </a:solidFill>
                <a:latin typeface="+mj-lt"/>
                <a:ea typeface="MS UI Gothic" pitchFamily="50" charset="-128"/>
              </a:rPr>
              <a:t>General Meeting of </a:t>
            </a:r>
            <a:endParaRPr lang="en-US" altLang="ja-JP" sz="2600" dirty="0" smtClean="0">
              <a:solidFill>
                <a:srgbClr val="000000"/>
              </a:solidFill>
              <a:latin typeface="+mj-lt"/>
              <a:ea typeface="MS UI Gothic" pitchFamily="50" charset="-128"/>
            </a:endParaRPr>
          </a:p>
          <a:p>
            <a:pPr algn="ctr" eaLnBrk="1" hangingPunct="1">
              <a:defRPr/>
            </a:pPr>
            <a:r>
              <a:rPr lang="en-US" altLang="ja-JP" sz="2600" dirty="0" smtClean="0">
                <a:solidFill>
                  <a:srgbClr val="000000"/>
                </a:solidFill>
                <a:latin typeface="+mj-lt"/>
                <a:ea typeface="MS UI Gothic" pitchFamily="50" charset="-128"/>
              </a:rPr>
              <a:t>the </a:t>
            </a:r>
            <a:r>
              <a:rPr lang="en-US" altLang="ja-JP" sz="2600" dirty="0">
                <a:solidFill>
                  <a:srgbClr val="000000"/>
                </a:solidFill>
                <a:latin typeface="+mj-lt"/>
                <a:ea typeface="MS UI Gothic" pitchFamily="50" charset="-128"/>
              </a:rPr>
              <a:t>Japanese Society of Gastroenterological </a:t>
            </a:r>
            <a:r>
              <a:rPr lang="en-US" altLang="ja-JP" sz="2600" dirty="0" smtClean="0">
                <a:solidFill>
                  <a:srgbClr val="000000"/>
                </a:solidFill>
                <a:latin typeface="+mj-lt"/>
                <a:ea typeface="MS UI Gothic" pitchFamily="50" charset="-128"/>
              </a:rPr>
              <a:t>Surgery</a:t>
            </a:r>
            <a:endParaRPr lang="en-US" altLang="ja-JP" sz="2600" dirty="0">
              <a:solidFill>
                <a:srgbClr val="000000"/>
              </a:solidFill>
              <a:latin typeface="+mj-lt"/>
              <a:ea typeface="MS UI Gothic" pitchFamily="50" charset="-128"/>
            </a:endParaRPr>
          </a:p>
          <a:p>
            <a:pPr algn="ctr" eaLnBrk="1" hangingPunct="1">
              <a:defRPr/>
            </a:pPr>
            <a:r>
              <a:rPr lang="en-US" altLang="ja-JP" sz="3600" dirty="0" smtClean="0">
                <a:solidFill>
                  <a:srgbClr val="000000"/>
                </a:solidFill>
                <a:latin typeface="+mj-lt"/>
                <a:ea typeface="MS UI Gothic" pitchFamily="50" charset="-128"/>
              </a:rPr>
              <a:t>COI	Disclosure</a:t>
            </a:r>
          </a:p>
        </p:txBody>
      </p:sp>
      <p:sp>
        <p:nvSpPr>
          <p:cNvPr id="13" name="テキスト ボックス 5"/>
          <p:cNvSpPr txBox="1">
            <a:spLocks noChangeArrowheads="1"/>
          </p:cNvSpPr>
          <p:nvPr/>
        </p:nvSpPr>
        <p:spPr bwMode="auto">
          <a:xfrm>
            <a:off x="23204893" y="36835216"/>
            <a:ext cx="4968875" cy="4659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r>
              <a:rPr lang="en-US" altLang="ja-JP" sz="2400" dirty="0" smtClean="0">
                <a:latin typeface="+mn-lt"/>
                <a:ea typeface="ＭＳ ゴシック" pitchFamily="49" charset="-128"/>
                <a:cs typeface="Arial" pitchFamily="34" charset="0"/>
              </a:rPr>
              <a:t>Name of First Author</a:t>
            </a:r>
            <a:endParaRPr lang="ja-JP" altLang="en-US" sz="2400" dirty="0" smtClean="0">
              <a:latin typeface="+mn-lt"/>
              <a:ea typeface="ＭＳ ゴシック" pitchFamily="49" charset="-128"/>
              <a:cs typeface="Arial" pitchFamily="34" charset="0"/>
            </a:endParaRPr>
          </a:p>
        </p:txBody>
      </p:sp>
      <p:sp>
        <p:nvSpPr>
          <p:cNvPr id="14" name="テキスト ボックス 8"/>
          <p:cNvSpPr txBox="1">
            <a:spLocks noChangeArrowheads="1"/>
          </p:cNvSpPr>
          <p:nvPr/>
        </p:nvSpPr>
        <p:spPr bwMode="auto">
          <a:xfrm>
            <a:off x="22044847" y="37313779"/>
            <a:ext cx="7523162" cy="7397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>
              <a:lnSpc>
                <a:spcPts val="2500"/>
              </a:lnSpc>
              <a:defRPr/>
            </a:pPr>
            <a:r>
              <a:rPr kumimoji="0" lang="en-US" altLang="ja-JP" sz="2400" dirty="0">
                <a:latin typeface="+mn-lt"/>
              </a:rPr>
              <a:t>In connection with the presentation, </a:t>
            </a:r>
            <a:r>
              <a:rPr kumimoji="0" lang="en-US" altLang="ja-JP" sz="2400" dirty="0" smtClean="0">
                <a:latin typeface="+mn-lt"/>
              </a:rPr>
              <a:t>I </a:t>
            </a:r>
            <a:r>
              <a:rPr kumimoji="0" lang="en-US" altLang="ja-JP" sz="2400" dirty="0">
                <a:latin typeface="+mn-lt"/>
              </a:rPr>
              <a:t>disclose COI with </a:t>
            </a:r>
            <a:r>
              <a:rPr kumimoji="0" lang="en-US" altLang="ja-JP" sz="2400" dirty="0" smtClean="0">
                <a:latin typeface="+mn-lt"/>
              </a:rPr>
              <a:t>the following companies/organizations.</a:t>
            </a:r>
            <a:endParaRPr lang="ja-JP" altLang="en-US" sz="2200" dirty="0" smtClean="0">
              <a:latin typeface="+mn-lt"/>
            </a:endParaRPr>
          </a:p>
        </p:txBody>
      </p:sp>
      <p:sp>
        <p:nvSpPr>
          <p:cNvPr id="15" name="正方形/長方形 14"/>
          <p:cNvSpPr/>
          <p:nvPr/>
        </p:nvSpPr>
        <p:spPr>
          <a:xfrm>
            <a:off x="21332675" y="35425403"/>
            <a:ext cx="8784976" cy="653668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>
              <a:solidFill>
                <a:prstClr val="white"/>
              </a:solidFill>
            </a:endParaRPr>
          </a:p>
        </p:txBody>
      </p:sp>
      <p:graphicFrame>
        <p:nvGraphicFramePr>
          <p:cNvPr id="16" name="表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4118441"/>
              </p:ext>
            </p:extLst>
          </p:nvPr>
        </p:nvGraphicFramePr>
        <p:xfrm>
          <a:off x="21476691" y="38112706"/>
          <a:ext cx="8496944" cy="3703399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4176464"/>
                <a:gridCol w="504056"/>
                <a:gridCol w="504056"/>
                <a:gridCol w="3312368"/>
              </a:tblGrid>
              <a:tr h="41148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400" kern="0" dirty="0">
                          <a:effectLst/>
                        </a:rPr>
                        <a:t>Category</a:t>
                      </a:r>
                      <a:endParaRPr lang="ja-JP" sz="1400" kern="100" dirty="0">
                        <a:effectLst/>
                        <a:latin typeface="Times" panose="02020603050405020304" pitchFamily="18" charset="0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0" dirty="0">
                          <a:effectLst/>
                        </a:rPr>
                        <a:t>No</a:t>
                      </a:r>
                      <a:endParaRPr lang="ja-JP" sz="1400" kern="100" dirty="0">
                        <a:effectLst/>
                        <a:latin typeface="Times" panose="02020603050405020304" pitchFamily="18" charset="0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0" dirty="0">
                          <a:effectLst/>
                        </a:rPr>
                        <a:t>Yes</a:t>
                      </a:r>
                      <a:endParaRPr lang="ja-JP" sz="1400" kern="100" dirty="0">
                        <a:effectLst/>
                        <a:latin typeface="Times" panose="02020603050405020304" pitchFamily="18" charset="0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0" dirty="0">
                          <a:effectLst/>
                        </a:rPr>
                        <a:t>If yes, give names of authors and entities.</a:t>
                      </a:r>
                      <a:endParaRPr lang="ja-JP" sz="1400" kern="100" dirty="0">
                        <a:effectLst/>
                        <a:latin typeface="Times" panose="02020603050405020304" pitchFamily="18" charset="0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7027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400" kern="0" dirty="0">
                          <a:effectLst/>
                        </a:rPr>
                        <a:t>1. </a:t>
                      </a:r>
                      <a:r>
                        <a:rPr lang="en-US" sz="1400" kern="0" dirty="0" smtClean="0">
                          <a:effectLst/>
                        </a:rPr>
                        <a:t>Employment/Leadership </a:t>
                      </a:r>
                      <a:r>
                        <a:rPr lang="en-US" sz="1400" kern="0" dirty="0">
                          <a:effectLst/>
                        </a:rPr>
                        <a:t>position/Advisory role</a:t>
                      </a:r>
                      <a:endParaRPr lang="ja-JP" sz="1400" kern="100" dirty="0">
                        <a:effectLst/>
                        <a:latin typeface="Times" panose="02020603050405020304" pitchFamily="18" charset="0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400" kern="100" dirty="0">
                        <a:effectLst/>
                        <a:latin typeface="Times" panose="02020603050405020304" pitchFamily="18" charset="0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400" kern="100" dirty="0">
                        <a:effectLst/>
                        <a:latin typeface="Times" panose="02020603050405020304" pitchFamily="18" charset="0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400" kern="100" dirty="0">
                        <a:effectLst/>
                        <a:latin typeface="Times" panose="02020603050405020304" pitchFamily="18" charset="0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7027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400" kern="0" dirty="0">
                          <a:effectLst/>
                        </a:rPr>
                        <a:t>2. </a:t>
                      </a:r>
                      <a:r>
                        <a:rPr lang="en-US" sz="1400" kern="0" dirty="0" smtClean="0">
                          <a:effectLst/>
                        </a:rPr>
                        <a:t>Stock </a:t>
                      </a:r>
                      <a:r>
                        <a:rPr lang="en-US" sz="1400" kern="0" dirty="0">
                          <a:effectLst/>
                        </a:rPr>
                        <a:t>ownership</a:t>
                      </a:r>
                      <a:endParaRPr lang="ja-JP" sz="1400" kern="100" dirty="0">
                        <a:effectLst/>
                        <a:latin typeface="Times" panose="02020603050405020304" pitchFamily="18" charset="0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400" kern="100" dirty="0">
                        <a:effectLst/>
                        <a:latin typeface="Times" panose="02020603050405020304" pitchFamily="18" charset="0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altLang="ja-JP" sz="1400" kern="100" dirty="0">
                        <a:effectLst/>
                        <a:latin typeface="Times" panose="02020603050405020304" pitchFamily="18" charset="0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400" kern="100" dirty="0">
                        <a:effectLst/>
                        <a:latin typeface="Times" panose="02020603050405020304" pitchFamily="18" charset="0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7027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400" kern="0" dirty="0">
                          <a:effectLst/>
                        </a:rPr>
                        <a:t>3. </a:t>
                      </a:r>
                      <a:r>
                        <a:rPr lang="en-US" sz="1400" kern="0" dirty="0" smtClean="0">
                          <a:effectLst/>
                        </a:rPr>
                        <a:t>Patent </a:t>
                      </a:r>
                      <a:r>
                        <a:rPr lang="en-US" sz="1400" kern="0" dirty="0">
                          <a:effectLst/>
                        </a:rPr>
                        <a:t>royalties/licensing fees</a:t>
                      </a:r>
                      <a:endParaRPr lang="ja-JP" sz="1400" kern="100" dirty="0">
                        <a:effectLst/>
                        <a:latin typeface="Times" panose="02020603050405020304" pitchFamily="18" charset="0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400" kern="100" dirty="0">
                        <a:effectLst/>
                        <a:latin typeface="Times" panose="02020603050405020304" pitchFamily="18" charset="0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400" kern="100" dirty="0">
                        <a:effectLst/>
                        <a:latin typeface="Times" panose="02020603050405020304" pitchFamily="18" charset="0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400" kern="100" dirty="0">
                        <a:effectLst/>
                        <a:latin typeface="Times" panose="02020603050405020304" pitchFamily="18" charset="0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7027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400" kern="0" dirty="0">
                          <a:effectLst/>
                        </a:rPr>
                        <a:t>4. </a:t>
                      </a:r>
                      <a:r>
                        <a:rPr lang="en-US" sz="1400" kern="0" dirty="0" smtClean="0">
                          <a:effectLst/>
                        </a:rPr>
                        <a:t>Honoraria </a:t>
                      </a:r>
                      <a:r>
                        <a:rPr lang="en-US" sz="1400" kern="0" dirty="0">
                          <a:effectLst/>
                        </a:rPr>
                        <a:t>(e.g. lecture fees)</a:t>
                      </a:r>
                      <a:endParaRPr lang="ja-JP" sz="1400" kern="100" dirty="0">
                        <a:effectLst/>
                        <a:latin typeface="Times" panose="02020603050405020304" pitchFamily="18" charset="0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400" kern="100" dirty="0">
                        <a:effectLst/>
                        <a:latin typeface="Times" panose="02020603050405020304" pitchFamily="18" charset="0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altLang="ja-JP" sz="1400" kern="100" dirty="0">
                        <a:effectLst/>
                        <a:latin typeface="Times" panose="02020603050405020304" pitchFamily="18" charset="0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400" kern="100" dirty="0">
                        <a:effectLst/>
                        <a:latin typeface="Times" panose="02020603050405020304" pitchFamily="18" charset="0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7027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400" kern="0" dirty="0">
                          <a:effectLst/>
                        </a:rPr>
                        <a:t>5. </a:t>
                      </a:r>
                      <a:r>
                        <a:rPr lang="en-US" sz="1400" kern="0" dirty="0" smtClean="0">
                          <a:effectLst/>
                        </a:rPr>
                        <a:t>Fees </a:t>
                      </a:r>
                      <a:r>
                        <a:rPr lang="en-US" sz="1400" kern="0" dirty="0">
                          <a:effectLst/>
                        </a:rPr>
                        <a:t>for promotional materials (e.g. manuscript fee)</a:t>
                      </a:r>
                      <a:endParaRPr lang="ja-JP" sz="1400" kern="100" dirty="0">
                        <a:effectLst/>
                        <a:latin typeface="Times" panose="02020603050405020304" pitchFamily="18" charset="0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400" kern="100" dirty="0">
                        <a:effectLst/>
                        <a:latin typeface="Times" panose="02020603050405020304" pitchFamily="18" charset="0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altLang="ja-JP" sz="1400" kern="100" dirty="0">
                        <a:effectLst/>
                        <a:latin typeface="Times" panose="02020603050405020304" pitchFamily="18" charset="0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400" kern="100" dirty="0">
                        <a:effectLst/>
                        <a:latin typeface="Times" panose="02020603050405020304" pitchFamily="18" charset="0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7027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400" kern="0" dirty="0">
                          <a:effectLst/>
                        </a:rPr>
                        <a:t>6</a:t>
                      </a:r>
                      <a:r>
                        <a:rPr lang="en-US" sz="1400" kern="0" dirty="0" smtClean="0">
                          <a:effectLst/>
                        </a:rPr>
                        <a:t>. </a:t>
                      </a:r>
                      <a:r>
                        <a:rPr lang="en-US" sz="1400" kern="0" dirty="0">
                          <a:effectLst/>
                        </a:rPr>
                        <a:t>Research funding</a:t>
                      </a:r>
                      <a:endParaRPr lang="ja-JP" sz="1400" kern="100" dirty="0">
                        <a:effectLst/>
                        <a:latin typeface="Times" panose="02020603050405020304" pitchFamily="18" charset="0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400" kern="100" dirty="0">
                        <a:effectLst/>
                        <a:latin typeface="Times" panose="02020603050405020304" pitchFamily="18" charset="0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altLang="ja-JP" sz="1400" kern="100" dirty="0">
                        <a:effectLst/>
                        <a:latin typeface="Times" panose="02020603050405020304" pitchFamily="18" charset="0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400" kern="100" dirty="0">
                        <a:effectLst/>
                        <a:latin typeface="Times" panose="02020603050405020304" pitchFamily="18" charset="0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7027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400" kern="0" dirty="0">
                          <a:effectLst/>
                        </a:rPr>
                        <a:t>7. </a:t>
                      </a:r>
                      <a:r>
                        <a:rPr lang="en-US" sz="1400" kern="0" smtClean="0">
                          <a:effectLst/>
                        </a:rPr>
                        <a:t>Others</a:t>
                      </a:r>
                      <a:endParaRPr lang="ja-JP" sz="1400" kern="100" dirty="0">
                        <a:effectLst/>
                        <a:latin typeface="Times" panose="02020603050405020304" pitchFamily="18" charset="0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400" kern="100" dirty="0">
                        <a:effectLst/>
                        <a:latin typeface="Times" panose="02020603050405020304" pitchFamily="18" charset="0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400" kern="100" dirty="0">
                        <a:effectLst/>
                        <a:latin typeface="Times" panose="02020603050405020304" pitchFamily="18" charset="0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400" kern="100" dirty="0">
                        <a:effectLst/>
                        <a:latin typeface="Times" panose="02020603050405020304" pitchFamily="18" charset="0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17" name="Picture 45" descr="C:\Users\Potemkin\Desktop\kuwabara\kuwabara\画像\学会ロゴ画像\【JSGS】ロゴデータ（カラーCMYK）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17506" y="35497777"/>
            <a:ext cx="720080" cy="8018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8" name="直線コネクタ 17"/>
          <p:cNvCxnSpPr/>
          <p:nvPr/>
        </p:nvCxnSpPr>
        <p:spPr>
          <a:xfrm>
            <a:off x="21476691" y="37241149"/>
            <a:ext cx="8496944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605426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85</Words>
  <Application>Microsoft Office PowerPoint</Application>
  <PresentationFormat>ユーザー設定</PresentationFormat>
  <Paragraphs>16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Takeshi Azuma</dc:creator>
  <cp:lastModifiedBy>Takeshi Azuma</cp:lastModifiedBy>
  <cp:revision>3</cp:revision>
  <dcterms:created xsi:type="dcterms:W3CDTF">2016-05-06T04:11:43Z</dcterms:created>
  <dcterms:modified xsi:type="dcterms:W3CDTF">2016-05-16T11:41:39Z</dcterms:modified>
</cp:coreProperties>
</file>