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089388"/>
  <p:notesSz cx="6858000" cy="9144000"/>
  <p:defaultTextStyle>
    <a:defPPr>
      <a:defRPr lang="ja-JP"/>
    </a:defPPr>
    <a:lvl1pPr marL="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2430" y="-150"/>
      </p:cViewPr>
      <p:guideLst>
        <p:guide orient="horz" pos="13257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9" y="13074993"/>
            <a:ext cx="25737979" cy="902193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7" y="23850654"/>
            <a:ext cx="21195983" cy="1075617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85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1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259291"/>
            <a:ext cx="22557528" cy="2185140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4" y="10259291"/>
            <a:ext cx="67178439" cy="2185140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41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046332"/>
            <a:ext cx="25737979" cy="8359420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17839282"/>
            <a:ext cx="25737979" cy="920705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4" y="59753294"/>
            <a:ext cx="44867985" cy="16902007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59753294"/>
            <a:ext cx="44867982" cy="16902007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685527"/>
            <a:ext cx="27251978" cy="70148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421401"/>
            <a:ext cx="13378914" cy="392639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347792"/>
            <a:ext cx="13378914" cy="24250116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421401"/>
            <a:ext cx="13384170" cy="392639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347792"/>
            <a:ext cx="13384170" cy="24250116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42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9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25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675782"/>
            <a:ext cx="9961903" cy="713181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0" y="1675784"/>
            <a:ext cx="16927347" cy="35922127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1" y="8807598"/>
            <a:ext cx="9961903" cy="28790313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0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8" y="29462573"/>
            <a:ext cx="18167985" cy="347822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8" y="3760766"/>
            <a:ext cx="18167985" cy="25253633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8" y="32940795"/>
            <a:ext cx="18167985" cy="4939655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39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685527"/>
            <a:ext cx="27251978" cy="7014899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820860"/>
            <a:ext cx="27251978" cy="27777051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010630"/>
            <a:ext cx="7065328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CDA31-AFC2-41C2-8B0B-F029C610FF8F}" type="datetimeFigureOut">
              <a:rPr kumimoji="1" lang="ja-JP" altLang="en-US" smtClean="0"/>
              <a:t>2016/5/16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9" y="39010630"/>
            <a:ext cx="9588659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010630"/>
            <a:ext cx="7065328" cy="224087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2F3F3-54D5-4072-BEC5-5C5C2EF0A8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1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kumimoji="1"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5"/>
          <p:cNvSpPr txBox="1">
            <a:spLocks noChangeArrowheads="1"/>
          </p:cNvSpPr>
          <p:nvPr/>
        </p:nvSpPr>
        <p:spPr bwMode="auto">
          <a:xfrm>
            <a:off x="23295569" y="37696346"/>
            <a:ext cx="4968875" cy="46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 smtClean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 smtClean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332675" y="35425403"/>
            <a:ext cx="8784976" cy="65366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6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67823" y="35686179"/>
            <a:ext cx="720080" cy="80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線コネクタ 6"/>
          <p:cNvCxnSpPr/>
          <p:nvPr/>
        </p:nvCxnSpPr>
        <p:spPr>
          <a:xfrm>
            <a:off x="21476691" y="3820475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19"/>
          <p:cNvSpPr txBox="1">
            <a:spLocks noChangeArrowheads="1"/>
          </p:cNvSpPr>
          <p:nvPr/>
        </p:nvSpPr>
        <p:spPr bwMode="auto">
          <a:xfrm>
            <a:off x="21900299" y="38693746"/>
            <a:ext cx="7649728" cy="8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 smtClean="0">
                <a:latin typeface="+mn-lt"/>
              </a:rPr>
              <a:t>The author have no financial conflicts of interest to disclose concerning the presentation.</a:t>
            </a:r>
            <a:endParaRPr lang="ja-JP" altLang="en-US" sz="2400" dirty="0" smtClean="0">
              <a:latin typeface="+mn-lt"/>
            </a:endParaRP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21980917" y="36123860"/>
            <a:ext cx="7416824" cy="145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71th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General Meeting of </a:t>
            </a:r>
            <a:endParaRPr lang="en-US" altLang="ja-JP" sz="2600" dirty="0" smtClean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Gastroenterological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Surgery</a:t>
            </a:r>
            <a:endParaRPr lang="en-US" altLang="ja-JP" sz="2600" dirty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3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0" name="図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5538" y="35588885"/>
            <a:ext cx="1818610" cy="69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4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Takeshi Azuma</dc:creator>
  <cp:lastModifiedBy>Takeshi Azuma</cp:lastModifiedBy>
  <cp:revision>2</cp:revision>
  <dcterms:created xsi:type="dcterms:W3CDTF">2016-05-06T04:11:43Z</dcterms:created>
  <dcterms:modified xsi:type="dcterms:W3CDTF">2016-05-16T11:39:54Z</dcterms:modified>
</cp:coreProperties>
</file>