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30" autoAdjust="0"/>
  </p:normalViewPr>
  <p:slideViewPr>
    <p:cSldViewPr>
      <p:cViewPr>
        <p:scale>
          <a:sx n="60" d="100"/>
          <a:sy n="60" d="100"/>
        </p:scale>
        <p:origin x="-170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2018/9/28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2018/9/28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468313" y="188640"/>
            <a:ext cx="8280400" cy="830997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63</a:t>
            </a:r>
            <a:r>
              <a:rPr lang="en-US" altLang="ja-JP" sz="2400" baseline="3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en-US" altLang="ja-JP" sz="2400" baseline="30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Annual Meeting of </a:t>
            </a:r>
          </a:p>
          <a:p>
            <a:pPr algn="ctr"/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Japan Society of Human Genetics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68313" y="1268760"/>
            <a:ext cx="8280400" cy="954107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 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have no financial relationships </a:t>
            </a:r>
            <a:endParaRPr lang="en-US" altLang="ja-JP" sz="28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 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disclose</a:t>
            </a:r>
            <a:r>
              <a:rPr lang="en-US" altLang="ja-JP" sz="2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68313" y="2708920"/>
            <a:ext cx="8280400" cy="3231654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 conflict of Interest disclosure </a:t>
            </a:r>
            <a:endParaRPr lang="en-US" altLang="ja-JP" sz="2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3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Post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of  executive /consultant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Stocks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 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CD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Patent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royalties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Consigned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research fund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EF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Stage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moneys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GH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Medical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Manuscript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fees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Scholarship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donation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Endowed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chair belongs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Other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rewards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                             </a:t>
            </a:r>
            <a:r>
              <a:rPr lang="en-US" altLang="ja-JP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0" y="2204864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Or</a:t>
            </a:r>
            <a:endParaRPr lang="ja-JP" altLang="en-US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877" y="3573016"/>
            <a:ext cx="1741811" cy="181588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rgbClr val="FF0000"/>
                </a:solidFill>
              </a:rPr>
              <a:t>Only </a:t>
            </a:r>
            <a:r>
              <a:rPr lang="en-US" altLang="ja-JP" sz="1600" b="1" dirty="0">
                <a:solidFill>
                  <a:srgbClr val="FF0000"/>
                </a:solidFill>
              </a:rPr>
              <a:t>items in COI relationship that should be disclosed before 3 years 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algn="ctr"/>
            <a:r>
              <a:rPr lang="en-US" altLang="ja-JP" sz="1600" b="1" dirty="0">
                <a:solidFill>
                  <a:srgbClr val="FF0000"/>
                </a:solidFill>
              </a:rPr>
              <a:t>must be written. 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29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41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tok-iwabuchi</cp:lastModifiedBy>
  <cp:revision>40</cp:revision>
  <cp:lastPrinted>2017-10-18T07:22:39Z</cp:lastPrinted>
  <dcterms:created xsi:type="dcterms:W3CDTF">2009-08-26T23:44:44Z</dcterms:created>
  <dcterms:modified xsi:type="dcterms:W3CDTF">2018-09-28T11:45:00Z</dcterms:modified>
</cp:coreProperties>
</file>