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30" autoAdjust="0"/>
  </p:normalViewPr>
  <p:slideViewPr>
    <p:cSldViewPr>
      <p:cViewPr>
        <p:scale>
          <a:sx n="60" d="100"/>
          <a:sy n="60" d="100"/>
        </p:scale>
        <p:origin x="-3168" y="-1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DEA8FF7-60AD-4DEE-8C79-435A21DD8895}" type="datetimeFigureOut">
              <a:rPr lang="ja-JP" altLang="en-US"/>
              <a:pPr>
                <a:defRPr/>
              </a:pPr>
              <a:t>2018/9/28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9F1976D-ED45-45CE-9081-04516BD307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8270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9D3AF-0A2A-4DD6-8317-56CC2C9E9125}" type="datetimeFigureOut">
              <a:rPr kumimoji="1" lang="ja-JP" altLang="en-US" smtClean="0"/>
              <a:t>2018/9/28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694C4-8145-439F-9EB9-76A5D8227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948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683568" y="116632"/>
            <a:ext cx="7775575" cy="3249646"/>
          </a:xfrm>
          <a:prstGeom prst="roundRect">
            <a:avLst/>
          </a:prstGeom>
          <a:solidFill>
            <a:srgbClr val="A7F5FF"/>
          </a:solidFill>
          <a:ln>
            <a:solidFill>
              <a:srgbClr val="A7F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</a:t>
            </a:r>
            <a:r>
              <a:rPr lang="en-US" altLang="ja-JP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63</a:t>
            </a:r>
            <a:r>
              <a:rPr lang="en-US" altLang="ja-JP" sz="2000" baseline="30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rd</a:t>
            </a:r>
            <a:r>
              <a:rPr lang="en-US" altLang="ja-JP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Annual Meeting of </a:t>
            </a:r>
            <a:endParaRPr lang="en-US" altLang="ja-JP" sz="2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</a:t>
            </a:r>
            <a:r>
              <a:rPr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Japan Society of Human Genetics</a:t>
            </a:r>
          </a:p>
          <a:p>
            <a:pPr lvl="0" algn="ctr"/>
            <a:r>
              <a:rPr lang="en-US" altLang="ja-JP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Conflict of Interest Disclosure</a:t>
            </a:r>
          </a:p>
          <a:p>
            <a:pPr lvl="0"/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Primary 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Author: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endParaRPr lang="en-US" altLang="ja-JP" sz="2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Co-authors: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</a:p>
          <a:p>
            <a:pPr lvl="0" algn="ctr"/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endParaRPr lang="en-US" altLang="ja-JP" sz="2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3582302"/>
            <a:ext cx="913158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As conflict of Interest disclosure for this presentation </a:t>
            </a:r>
            <a:endParaRPr lang="en-US" altLang="ja-JP" sz="2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Post  of  executive /consultant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AB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Stocks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  	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CD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Co.,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Patent royalties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None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Consigned research fund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EF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Co.,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Stage moneys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GH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Medical Co.,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Manuscript fees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None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Scholarship donation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None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Endowed chair belongs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None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Other rewards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                         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1877" y="4397910"/>
            <a:ext cx="1741811" cy="181588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600" b="1" dirty="0" smtClean="0">
                <a:solidFill>
                  <a:srgbClr val="FF0000"/>
                </a:solidFill>
              </a:rPr>
              <a:t>Only </a:t>
            </a:r>
            <a:r>
              <a:rPr lang="en-US" altLang="ja-JP" sz="1600" b="1" dirty="0">
                <a:solidFill>
                  <a:srgbClr val="FF0000"/>
                </a:solidFill>
              </a:rPr>
              <a:t>items in COI relationship that should be disclosed before 3 years </a:t>
            </a:r>
            <a:endParaRPr lang="en-US" altLang="ja-JP" sz="1600" dirty="0">
              <a:solidFill>
                <a:srgbClr val="FF0000"/>
              </a:solidFill>
            </a:endParaRPr>
          </a:p>
          <a:p>
            <a:pPr algn="ctr"/>
            <a:r>
              <a:rPr lang="en-US" altLang="ja-JP" sz="1600" b="1" dirty="0">
                <a:solidFill>
                  <a:srgbClr val="FF0000"/>
                </a:solidFill>
              </a:rPr>
              <a:t>must be written. 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15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77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Owner</dc:creator>
  <cp:lastModifiedBy>tok-iwabuchi</cp:lastModifiedBy>
  <cp:revision>39</cp:revision>
  <cp:lastPrinted>2017-10-18T07:22:39Z</cp:lastPrinted>
  <dcterms:created xsi:type="dcterms:W3CDTF">2009-08-26T23:44:44Z</dcterms:created>
  <dcterms:modified xsi:type="dcterms:W3CDTF">2018-09-28T11:55:29Z</dcterms:modified>
</cp:coreProperties>
</file>