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7" r:id="rId2"/>
    <p:sldId id="266" r:id="rId3"/>
    <p:sldId id="265" r:id="rId4"/>
  </p:sldIdLst>
  <p:sldSz cx="9144000" cy="6858000" type="screen4x3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0" autoAdjust="0"/>
    <p:restoredTop sz="94630" autoAdjust="0"/>
  </p:normalViewPr>
  <p:slideViewPr>
    <p:cSldViewPr>
      <p:cViewPr>
        <p:scale>
          <a:sx n="60" d="100"/>
          <a:sy n="60" d="100"/>
        </p:scale>
        <p:origin x="-3120" y="-12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1DEA8FF7-60AD-4DEE-8C79-435A21DD8895}" type="datetimeFigureOut">
              <a:rPr lang="ja-JP" altLang="en-US"/>
              <a:pPr>
                <a:defRPr/>
              </a:pPr>
              <a:t>2018/9/28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F9F1976D-ED45-45CE-9081-04516BD3071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782704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99D3AF-0A2A-4DD6-8317-56CC2C9E9125}" type="datetimeFigureOut">
              <a:rPr kumimoji="1" lang="ja-JP" altLang="en-US" smtClean="0"/>
              <a:t>2018/9/28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A694C4-8145-439F-9EB9-76A5D8227D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9481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>
          <a:xfrm>
            <a:off x="683568" y="116632"/>
            <a:ext cx="7775575" cy="3249646"/>
          </a:xfrm>
          <a:prstGeom prst="roundRect">
            <a:avLst/>
          </a:prstGeom>
          <a:solidFill>
            <a:srgbClr val="A7F5FF"/>
          </a:solidFill>
          <a:ln>
            <a:solidFill>
              <a:srgbClr val="A7F5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en-US" altLang="ja-JP" sz="2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The </a:t>
            </a:r>
            <a:r>
              <a:rPr lang="en-US" altLang="ja-JP" sz="2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63</a:t>
            </a:r>
            <a:r>
              <a:rPr lang="en-US" altLang="ja-JP" sz="2000" baseline="30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rd</a:t>
            </a:r>
            <a:r>
              <a:rPr lang="en-US" altLang="ja-JP" sz="2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2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Annual Meeting of </a:t>
            </a:r>
            <a:endParaRPr lang="en-US" altLang="ja-JP" sz="20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r>
              <a:rPr lang="en-US" altLang="ja-JP" sz="2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the </a:t>
            </a:r>
            <a:r>
              <a:rPr lang="en-US" altLang="ja-JP" sz="2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Japan Society of Human Genetics</a:t>
            </a:r>
          </a:p>
          <a:p>
            <a:pPr lvl="0" algn="ctr"/>
            <a:r>
              <a:rPr lang="en-US" altLang="ja-JP" sz="3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Conflict of Interest Disclosure</a:t>
            </a:r>
          </a:p>
          <a:p>
            <a:pPr lvl="0"/>
            <a:endParaRPr lang="en-US" altLang="ja-JP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r>
              <a:rPr lang="en-US" altLang="ja-JP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Primary </a:t>
            </a:r>
            <a:r>
              <a:rPr lang="en-US" altLang="ja-JP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Author: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○○○</a:t>
            </a:r>
            <a:r>
              <a:rPr lang="ja-JP" altLang="en-US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endParaRPr lang="en-US" altLang="ja-JP" sz="28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r>
              <a:rPr lang="en-US" altLang="ja-JP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Co-authors: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○○○</a:t>
            </a:r>
            <a:r>
              <a:rPr lang="ja-JP" altLang="en-US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en-US" altLang="ja-JP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○○○</a:t>
            </a:r>
            <a:r>
              <a:rPr lang="ja-JP" altLang="en-US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en-US" altLang="ja-JP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○○○</a:t>
            </a:r>
            <a:r>
              <a:rPr lang="ja-JP" altLang="en-US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en-US" altLang="ja-JP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</a:t>
            </a:r>
          </a:p>
          <a:p>
            <a:pPr lvl="0" algn="ctr"/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○○○</a:t>
            </a:r>
            <a:r>
              <a:rPr lang="ja-JP" altLang="en-US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en-US" altLang="ja-JP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○○○</a:t>
            </a:r>
            <a:r>
              <a:rPr lang="ja-JP" altLang="en-US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en-US" altLang="ja-JP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○○○</a:t>
            </a:r>
            <a:r>
              <a:rPr lang="ja-JP" altLang="en-US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endParaRPr lang="en-US" altLang="ja-JP" sz="28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0" y="3582302"/>
            <a:ext cx="9131586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As conflict of Interest disclosure for this presentation </a:t>
            </a:r>
            <a:endParaRPr lang="en-US" altLang="ja-JP" sz="2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ja-JP" altLang="en-US" sz="3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3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</a:t>
            </a: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Post  of  executive /consultant</a:t>
            </a:r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AB</a:t>
            </a:r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Pharma Co.,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</a:t>
            </a: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Stocks</a:t>
            </a:r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　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</a:t>
            </a: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            	</a:t>
            </a:r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CD</a:t>
            </a:r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Pharma Co.,</a:t>
            </a:r>
            <a:endParaRPr lang="en-US" altLang="ja-JP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</a:t>
            </a: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Patent royalties</a:t>
            </a:r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</a:t>
            </a: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         None</a:t>
            </a:r>
            <a:endParaRPr lang="en-US" altLang="ja-JP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</a:t>
            </a: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Consigned research fund</a:t>
            </a:r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</a:t>
            </a: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EF</a:t>
            </a:r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Pharma Co.,</a:t>
            </a:r>
            <a:endParaRPr lang="en-US" altLang="ja-JP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</a:t>
            </a: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Stage moneys</a:t>
            </a:r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</a:t>
            </a: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         GH</a:t>
            </a:r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Medical Co.,</a:t>
            </a:r>
            <a:endParaRPr lang="en-US" altLang="ja-JP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</a:t>
            </a: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Manuscript fees</a:t>
            </a:r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</a:t>
            </a: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None</a:t>
            </a:r>
            <a:endParaRPr lang="en-US" altLang="ja-JP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</a:t>
            </a: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Scholarship donation</a:t>
            </a:r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</a:t>
            </a: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         None</a:t>
            </a:r>
            <a:endParaRPr lang="en-US" altLang="ja-JP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Endowed chair belongs</a:t>
            </a:r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       None</a:t>
            </a:r>
            <a:endParaRPr lang="en-US" altLang="ja-JP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</a:t>
            </a: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Other rewards</a:t>
            </a:r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                          </a:t>
            </a: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None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endParaRPr lang="en-US" altLang="ja-JP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21877" y="4397910"/>
            <a:ext cx="1741811" cy="1815882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1600" b="1" dirty="0" smtClean="0">
                <a:solidFill>
                  <a:srgbClr val="FF0000"/>
                </a:solidFill>
              </a:rPr>
              <a:t>Only </a:t>
            </a:r>
            <a:r>
              <a:rPr lang="en-US" altLang="ja-JP" sz="1600" b="1" dirty="0">
                <a:solidFill>
                  <a:srgbClr val="FF0000"/>
                </a:solidFill>
              </a:rPr>
              <a:t>items in COI relationship that should be disclosed before 3 years </a:t>
            </a:r>
            <a:endParaRPr lang="en-US" altLang="ja-JP" sz="1600" dirty="0">
              <a:solidFill>
                <a:srgbClr val="FF0000"/>
              </a:solidFill>
            </a:endParaRPr>
          </a:p>
          <a:p>
            <a:pPr algn="ctr"/>
            <a:r>
              <a:rPr lang="en-US" altLang="ja-JP" sz="1600" b="1" dirty="0">
                <a:solidFill>
                  <a:srgbClr val="FF0000"/>
                </a:solidFill>
              </a:rPr>
              <a:t>must be written. </a:t>
            </a:r>
            <a:endParaRPr lang="ja-JP" alt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6578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テキスト ボックス 4"/>
          <p:cNvSpPr txBox="1">
            <a:spLocks noChangeArrowheads="1"/>
          </p:cNvSpPr>
          <p:nvPr/>
        </p:nvSpPr>
        <p:spPr bwMode="auto">
          <a:xfrm>
            <a:off x="494357" y="5098831"/>
            <a:ext cx="820737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We have no financial relationships to </a:t>
            </a:r>
            <a:r>
              <a:rPr lang="en-US" altLang="ja-JP" sz="3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disclose</a:t>
            </a:r>
            <a:r>
              <a:rPr lang="en-US" altLang="ja-JP" sz="3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for this presentation 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829929" y="332656"/>
            <a:ext cx="7775575" cy="4248472"/>
          </a:xfrm>
          <a:prstGeom prst="roundRect">
            <a:avLst/>
          </a:prstGeom>
          <a:solidFill>
            <a:srgbClr val="A7F5FF"/>
          </a:solidFill>
          <a:ln>
            <a:solidFill>
              <a:srgbClr val="A7F5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en-US" altLang="ja-JP" sz="2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The </a:t>
            </a:r>
            <a:r>
              <a:rPr lang="en-US" altLang="ja-JP" sz="2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63</a:t>
            </a:r>
            <a:r>
              <a:rPr lang="en-US" altLang="ja-JP" sz="2400" baseline="30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</a:t>
            </a:r>
            <a:r>
              <a:rPr lang="en-US" altLang="ja-JP" sz="2400" baseline="30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</a:t>
            </a:r>
            <a:r>
              <a:rPr lang="en-US" altLang="ja-JP" sz="2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2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Annual Meeting of </a:t>
            </a:r>
            <a:endParaRPr lang="en-US" altLang="ja-JP" sz="2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r>
              <a:rPr lang="en-US" altLang="ja-JP" sz="2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the </a:t>
            </a:r>
            <a:r>
              <a:rPr lang="en-US" altLang="ja-JP" sz="2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Japan Society of Human </a:t>
            </a:r>
            <a:r>
              <a:rPr lang="en-US" altLang="ja-JP" sz="2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Genetics</a:t>
            </a:r>
          </a:p>
          <a:p>
            <a:pPr lvl="0" algn="ctr"/>
            <a:endParaRPr lang="en-US" altLang="ja-JP" sz="2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r>
              <a:rPr lang="en-US" altLang="ja-JP" sz="3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Conflict of Interest Disclosure</a:t>
            </a:r>
          </a:p>
          <a:p>
            <a:pPr lvl="0"/>
            <a:endParaRPr lang="en-US" altLang="ja-JP" sz="28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r>
              <a:rPr lang="en-US" altLang="ja-JP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Primary Author: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○○○</a:t>
            </a:r>
            <a:r>
              <a:rPr lang="ja-JP" altLang="en-US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endParaRPr lang="en-US" altLang="ja-JP" sz="28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r>
              <a:rPr lang="en-US" altLang="ja-JP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</a:t>
            </a:r>
            <a:r>
              <a:rPr lang="ja-JP" altLang="en-US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Authors: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○○○</a:t>
            </a:r>
            <a:r>
              <a:rPr lang="ja-JP" altLang="en-US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en-US" altLang="ja-JP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○○○</a:t>
            </a:r>
            <a:r>
              <a:rPr lang="ja-JP" altLang="en-US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en-US" altLang="ja-JP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○○○</a:t>
            </a:r>
            <a:r>
              <a:rPr lang="ja-JP" altLang="en-US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en-US" altLang="ja-JP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</a:t>
            </a:r>
          </a:p>
          <a:p>
            <a:pPr lvl="0" algn="ctr"/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○○○</a:t>
            </a:r>
            <a:r>
              <a:rPr lang="ja-JP" altLang="en-US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en-US" altLang="ja-JP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○○○</a:t>
            </a:r>
            <a:r>
              <a:rPr lang="ja-JP" altLang="en-US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endParaRPr lang="en-US" altLang="ja-JP" sz="28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25586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468313" y="188640"/>
            <a:ext cx="8280400" cy="830997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algn="ctr"/>
            <a:r>
              <a:rPr lang="en-US" altLang="ja-JP" sz="2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The </a:t>
            </a:r>
            <a:r>
              <a:rPr lang="en-US" altLang="ja-JP" sz="2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63</a:t>
            </a:r>
            <a:r>
              <a:rPr lang="en-US" altLang="ja-JP" sz="2400" baseline="30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</a:t>
            </a:r>
            <a:r>
              <a:rPr lang="en-US" altLang="ja-JP" sz="2400" baseline="30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</a:t>
            </a:r>
            <a:r>
              <a:rPr lang="en-US" altLang="ja-JP" sz="2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2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Annual Meeting of </a:t>
            </a:r>
          </a:p>
          <a:p>
            <a:pPr algn="ctr"/>
            <a:r>
              <a:rPr lang="en-US" altLang="ja-JP" sz="2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the Japan Society of Human Genetics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468313" y="1268760"/>
            <a:ext cx="8280400" cy="954107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We </a:t>
            </a:r>
            <a:r>
              <a:rPr lang="en-US" altLang="ja-JP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have no financial relationships </a:t>
            </a:r>
            <a:endParaRPr lang="en-US" altLang="ja-JP" sz="28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defRPr/>
            </a:pPr>
            <a:r>
              <a:rPr lang="en-US" altLang="ja-JP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to </a:t>
            </a:r>
            <a:r>
              <a:rPr lang="en-US" altLang="ja-JP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disclose</a:t>
            </a:r>
            <a:r>
              <a:rPr lang="en-US" altLang="ja-JP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</a:t>
            </a:r>
            <a:endParaRPr lang="en-US" altLang="ja-JP" sz="28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468313" y="2708920"/>
            <a:ext cx="8280400" cy="3231654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As conflict of Interest disclosure </a:t>
            </a:r>
            <a:endParaRPr lang="en-US" altLang="ja-JP" sz="20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ja-JP" altLang="en-US" sz="3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3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3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</a:t>
            </a: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Post  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of  executive /consultant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</a:t>
            </a: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AB</a:t>
            </a:r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Pharma 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Co.,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    Stocks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　 　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              </a:t>
            </a:r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CD</a:t>
            </a:r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Pharma Co.,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    Patent 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royalties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　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               </a:t>
            </a: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None</a:t>
            </a:r>
            <a:endParaRPr lang="en-US" altLang="ja-JP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    Consigned 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research fund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　　   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</a:t>
            </a: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EF</a:t>
            </a:r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Pharma 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Co.,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    Stage 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moneys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　　　　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               </a:t>
            </a: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GH</a:t>
            </a:r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Medical Co.,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    Manuscript 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fees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　　　　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     </a:t>
            </a: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     None</a:t>
            </a:r>
            <a:endParaRPr lang="en-US" altLang="ja-JP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      Scholarship 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donation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               </a:t>
            </a: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None</a:t>
            </a:r>
            <a:endParaRPr lang="en-US" altLang="ja-JP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      Endowed 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chair belongs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        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None</a:t>
            </a:r>
            <a:endParaRPr lang="en-US" altLang="ja-JP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      Other 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rewards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                             </a:t>
            </a: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None</a:t>
            </a:r>
            <a:endParaRPr lang="en-US" altLang="ja-JP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テキスト ボックス 4"/>
          <p:cNvSpPr txBox="1">
            <a:spLocks noChangeArrowheads="1"/>
          </p:cNvSpPr>
          <p:nvPr/>
        </p:nvSpPr>
        <p:spPr bwMode="auto">
          <a:xfrm>
            <a:off x="0" y="2204864"/>
            <a:ext cx="9144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Or</a:t>
            </a:r>
            <a:endParaRPr lang="ja-JP" altLang="en-US" sz="2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21877" y="3573016"/>
            <a:ext cx="1741811" cy="1815882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1600" b="1" dirty="0" smtClean="0">
                <a:solidFill>
                  <a:srgbClr val="FF0000"/>
                </a:solidFill>
              </a:rPr>
              <a:t>Only </a:t>
            </a:r>
            <a:r>
              <a:rPr lang="en-US" altLang="ja-JP" sz="1600" b="1" dirty="0">
                <a:solidFill>
                  <a:srgbClr val="FF0000"/>
                </a:solidFill>
              </a:rPr>
              <a:t>items in COI relationship that should be disclosed before 3 years </a:t>
            </a:r>
            <a:endParaRPr lang="en-US" altLang="ja-JP" sz="1600" dirty="0">
              <a:solidFill>
                <a:srgbClr val="FF0000"/>
              </a:solidFill>
            </a:endParaRPr>
          </a:p>
          <a:p>
            <a:pPr algn="ctr"/>
            <a:r>
              <a:rPr lang="en-US" altLang="ja-JP" sz="1600" b="1" dirty="0">
                <a:solidFill>
                  <a:srgbClr val="FF0000"/>
                </a:solidFill>
              </a:rPr>
              <a:t>must be written. </a:t>
            </a:r>
            <a:endParaRPr lang="ja-JP" alt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6297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635</TotalTime>
  <Words>151</Words>
  <Application>Microsoft Office PowerPoint</Application>
  <PresentationFormat>画面に合わせる (4:3)</PresentationFormat>
  <Paragraphs>45</Paragraphs>
  <Slides>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Owner</dc:creator>
  <cp:lastModifiedBy>tok-iwabuchi</cp:lastModifiedBy>
  <cp:revision>39</cp:revision>
  <cp:lastPrinted>2017-10-18T07:22:39Z</cp:lastPrinted>
  <dcterms:created xsi:type="dcterms:W3CDTF">2009-08-26T23:44:44Z</dcterms:created>
  <dcterms:modified xsi:type="dcterms:W3CDTF">2018-09-28T11:54:29Z</dcterms:modified>
</cp:coreProperties>
</file>