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99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4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55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24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44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39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5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93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59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57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69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A466-D7A8-44CE-B068-AC82103AB632}" type="datetimeFigureOut">
              <a:rPr kumimoji="1" lang="ja-JP" altLang="en-US" smtClean="0"/>
              <a:t>2018/7/24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314F8-3516-4A38-9F1C-1845F86B2D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4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8313" y="1138238"/>
            <a:ext cx="8280400" cy="1077218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ja-JP" altLang="en-US" sz="3200" dirty="0" smtClean="0"/>
              <a:t>発表演題に関連し、発表者らに開示すべき</a:t>
            </a:r>
            <a:endParaRPr lang="en-US" altLang="ja-JP" sz="3200" dirty="0" smtClean="0"/>
          </a:p>
          <a:p>
            <a:pPr algn="ctr"/>
            <a:r>
              <a:rPr lang="ja-JP" altLang="en-US" sz="3200" dirty="0" smtClean="0"/>
              <a:t>利益相反状態はありません。 </a:t>
            </a:r>
            <a:endParaRPr lang="ja-JP" altLang="en-US" sz="3200" dirty="0"/>
          </a:p>
        </p:txBody>
      </p:sp>
      <p:sp>
        <p:nvSpPr>
          <p:cNvPr id="2051" name="テキスト ボックス 4"/>
          <p:cNvSpPr txBox="1">
            <a:spLocks noChangeArrowheads="1"/>
          </p:cNvSpPr>
          <p:nvPr/>
        </p:nvSpPr>
        <p:spPr bwMode="auto">
          <a:xfrm>
            <a:off x="3276600" y="2205038"/>
            <a:ext cx="2374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または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468313" y="319088"/>
            <a:ext cx="8280400" cy="522287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n-lt"/>
                <a:ea typeface="+mn-ea"/>
              </a:rPr>
              <a:t>日本人類遺伝学会第</a:t>
            </a:r>
            <a:r>
              <a:rPr lang="en-US" altLang="ja-JP" sz="2800" dirty="0">
                <a:latin typeface="+mn-lt"/>
                <a:ea typeface="+mn-ea"/>
              </a:rPr>
              <a:t>63</a:t>
            </a:r>
            <a:r>
              <a:rPr lang="ja-JP" altLang="en-US" sz="2800" dirty="0">
                <a:latin typeface="+mn-lt"/>
                <a:ea typeface="+mn-ea"/>
              </a:rPr>
              <a:t>回</a:t>
            </a:r>
            <a:r>
              <a:rPr lang="ja-JP" altLang="en-US" sz="2800" dirty="0">
                <a:latin typeface="+mn-lt"/>
                <a:ea typeface="+mn-ea"/>
              </a:rPr>
              <a:t>大会</a:t>
            </a:r>
            <a:endParaRPr lang="en-US" altLang="ja-JP" sz="2800" b="1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68313" y="2641461"/>
            <a:ext cx="8280400" cy="4104000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>
                <a:latin typeface="+mn-lt"/>
                <a:ea typeface="+mn-ea"/>
              </a:rPr>
              <a:t>発表演題に関連し、発表者らが開示す</a:t>
            </a:r>
            <a:r>
              <a:rPr lang="ja-JP" altLang="en-US" sz="2800" dirty="0" smtClean="0">
                <a:latin typeface="+mn-lt"/>
                <a:ea typeface="+mn-ea"/>
              </a:rPr>
              <a:t>べき</a:t>
            </a:r>
            <a:endParaRPr lang="en-US" altLang="ja-JP" sz="2800" dirty="0" smtClean="0"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dirty="0" smtClean="0">
                <a:latin typeface="+mn-lt"/>
                <a:ea typeface="+mn-ea"/>
              </a:rPr>
              <a:t>利益相</a:t>
            </a:r>
            <a:r>
              <a:rPr lang="ja-JP" altLang="en-US" sz="2800" dirty="0">
                <a:latin typeface="+mn-lt"/>
                <a:ea typeface="+mn-ea"/>
              </a:rPr>
              <a:t>反状態として、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 smtClean="0">
                <a:latin typeface="+mn-lt"/>
                <a:ea typeface="+mn-ea"/>
              </a:rPr>
              <a:t>　</a:t>
            </a:r>
            <a:r>
              <a:rPr lang="en-US" altLang="ja-JP" sz="3200" dirty="0" smtClean="0">
                <a:latin typeface="+mn-lt"/>
                <a:ea typeface="+mn-ea"/>
              </a:rPr>
              <a:t>	</a:t>
            </a:r>
            <a:r>
              <a:rPr lang="ja-JP" altLang="en-US" sz="2000" b="1" dirty="0">
                <a:latin typeface="+mj-ea"/>
              </a:rPr>
              <a:t>役職・顧問職：</a:t>
            </a:r>
            <a:r>
              <a:rPr lang="en-US" altLang="ja-JP" sz="2000" b="1" dirty="0">
                <a:latin typeface="+mj-ea"/>
              </a:rPr>
              <a:t>	AB</a:t>
            </a:r>
            <a:r>
              <a:rPr lang="ja-JP" altLang="en-US" sz="2000" b="1" dirty="0">
                <a:latin typeface="+mj-ea"/>
              </a:rPr>
              <a:t> 製薬株式会社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</a:rPr>
              <a:t>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株式保有：　 　　</a:t>
            </a:r>
            <a:r>
              <a:rPr lang="en-US" altLang="ja-JP" sz="2000" b="1" dirty="0">
                <a:latin typeface="+mj-ea"/>
              </a:rPr>
              <a:t>	CD</a:t>
            </a:r>
            <a:r>
              <a:rPr lang="ja-JP" altLang="en-US" sz="2000" b="1" dirty="0">
                <a:latin typeface="+mj-ea"/>
              </a:rPr>
              <a:t> 薬品株式会社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</a:rPr>
              <a:t>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特許使用料：　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なし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</a:rPr>
              <a:t>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研究費受託：　　</a:t>
            </a:r>
            <a:r>
              <a:rPr lang="en-US" altLang="ja-JP" sz="2000" b="1" dirty="0">
                <a:latin typeface="+mj-ea"/>
              </a:rPr>
              <a:t>	EF</a:t>
            </a:r>
            <a:r>
              <a:rPr lang="ja-JP" altLang="en-US" sz="2000" b="1" dirty="0">
                <a:latin typeface="+mj-ea"/>
              </a:rPr>
              <a:t> 医薬株式会社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</a:rPr>
              <a:t>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講演料：　　　　　</a:t>
            </a:r>
            <a:r>
              <a:rPr lang="en-US" altLang="ja-JP" sz="2000" b="1" dirty="0">
                <a:latin typeface="+mj-ea"/>
              </a:rPr>
              <a:t>	GH</a:t>
            </a:r>
            <a:r>
              <a:rPr lang="ja-JP" altLang="en-US" sz="2000" b="1" dirty="0">
                <a:latin typeface="+mj-ea"/>
              </a:rPr>
              <a:t> メディカル株式会社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2000" b="1" dirty="0">
                <a:latin typeface="+mj-ea"/>
              </a:rPr>
              <a:t>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原稿料：　　　　　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なし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奨学寄付金：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なし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寄付講座所属：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なし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贈答品などの報酬</a:t>
            </a:r>
            <a:r>
              <a:rPr lang="en-US" altLang="ja-JP" sz="2000" b="1" dirty="0">
                <a:latin typeface="+mj-ea"/>
              </a:rPr>
              <a:t>	</a:t>
            </a:r>
            <a:r>
              <a:rPr lang="ja-JP" altLang="en-US" sz="2000" b="1" dirty="0">
                <a:latin typeface="+mj-ea"/>
              </a:rPr>
              <a:t>なし</a:t>
            </a:r>
            <a:endParaRPr lang="en-US" altLang="ja-JP" sz="2000" b="1" dirty="0">
              <a:latin typeface="+mj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sz="2000" b="1" dirty="0">
              <a:latin typeface="+mj-ea"/>
              <a:ea typeface="+mj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61363" y="3629109"/>
            <a:ext cx="1970087" cy="13684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rgbClr val="FF0000"/>
                </a:solidFill>
              </a:rPr>
              <a:t>開示すべき内容が過去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b="1" dirty="0">
                <a:solidFill>
                  <a:srgbClr val="FF0000"/>
                </a:solidFill>
              </a:rPr>
              <a:t>年間にある項目のみ記載</a:t>
            </a:r>
          </a:p>
        </p:txBody>
      </p:sp>
    </p:spTree>
    <p:extLst>
      <p:ext uri="{BB962C8B-B14F-4D97-AF65-F5344CB8AC3E}">
        <p14:creationId xmlns:p14="http://schemas.microsoft.com/office/powerpoint/2010/main" val="164099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tok-iwabuchi</dc:creator>
  <cp:lastModifiedBy>tok-iwabuchi</cp:lastModifiedBy>
  <cp:revision>1</cp:revision>
  <dcterms:created xsi:type="dcterms:W3CDTF">2018-07-24T05:01:48Z</dcterms:created>
  <dcterms:modified xsi:type="dcterms:W3CDTF">2018-07-24T05:02:52Z</dcterms:modified>
</cp:coreProperties>
</file>