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4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94775" y="2063876"/>
            <a:ext cx="7456129" cy="178510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第</a:t>
            </a:r>
            <a:r>
              <a:rPr lang="en-US" altLang="ja-JP" sz="2800" b="1" dirty="0"/>
              <a:t>25</a:t>
            </a:r>
            <a:r>
              <a:rPr lang="ja-JP" altLang="en-US" sz="2800" b="1" dirty="0"/>
              <a:t>回日本脊椎インストゥルメンテーション</a:t>
            </a:r>
            <a:r>
              <a:rPr lang="ja-JP" altLang="en-US" sz="2800" b="1" dirty="0" smtClean="0"/>
              <a:t>学会</a:t>
            </a:r>
            <a:endParaRPr lang="en-US" altLang="ja-JP" sz="2800" b="1" dirty="0" smtClean="0"/>
          </a:p>
          <a:p>
            <a:pPr algn="ctr"/>
            <a:r>
              <a:rPr lang="ja-JP" altLang="en-US" sz="3600" b="1" dirty="0" smtClean="0"/>
              <a:t>筆頭</a:t>
            </a:r>
            <a:r>
              <a:rPr lang="ja-JP" altLang="en-US" sz="3600" b="1" dirty="0"/>
              <a:t>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演題発表に関連し，開示すべき</a:t>
            </a:r>
            <a:r>
              <a:rPr lang="en-US" sz="2400" dirty="0" smtClean="0"/>
              <a:t>COI</a:t>
            </a:r>
            <a:r>
              <a:rPr lang="ja-JP" altLang="en-US" sz="24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2-A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37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Motoko Nasu</cp:lastModifiedBy>
  <cp:revision>5</cp:revision>
  <dcterms:created xsi:type="dcterms:W3CDTF">2012-09-25T09:04:10Z</dcterms:created>
  <dcterms:modified xsi:type="dcterms:W3CDTF">2016-09-14T05:39:48Z</dcterms:modified>
</cp:coreProperties>
</file>