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5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2016/9/13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2016/9/13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2016/9/13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2016/9/13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2016/9/13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2016/9/13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2016/9/13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2016/9/13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2016/9/13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2016/9/13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2016/9/13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2240B-89DF-6C4C-AAFF-C812680A945B}" type="datetimeFigureOut">
              <a:rPr lang="ja-JP" altLang="en-US" smtClean="0"/>
              <a:t>2016/9/13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71513" y="3303619"/>
            <a:ext cx="7845425" cy="3067019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筆頭発表者のＣＯ Ｉ開示 </a:t>
            </a:r>
            <a:endParaRPr kumimoji="1" lang="en-US" altLang="ja-JP" sz="28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  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①顧問：</a:t>
            </a:r>
            <a:r>
              <a:rPr lang="ja-JP" altLang="en-US" b="1" dirty="0" smtClean="0">
                <a:latin typeface="Arial" pitchFamily="1" charset="0"/>
                <a:cs typeface="ＭＳ Ｐゴシック" pitchFamily="1" charset="-128"/>
              </a:rPr>
              <a:t>　　　　　　　　　　　　　　</a:t>
            </a:r>
            <a:r>
              <a:rPr lang="en-US" altLang="ja-JP" b="1" dirty="0" smtClean="0">
                <a:latin typeface="Arial" pitchFamily="1" charset="0"/>
                <a:cs typeface="ＭＳ Ｐゴシック" pitchFamily="1" charset="-128"/>
              </a:rPr>
              <a:t> 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なし</a:t>
            </a:r>
            <a:endParaRPr lang="en-US" altLang="ja-JP" b="1" dirty="0" smtClean="0">
              <a:latin typeface="Arial" pitchFamily="1" charset="0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②株保有・利益：　　　　　　　　　なし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③特許使用料：　　　　　　　　　　なし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④講演料：　　　　　　　　　　　　　○○製薬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⑤原稿料：　　　　　　　　　　　　　なし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⑥受託研究・共同研究費：　　　○○製薬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⑦奨学寄付金：　　　　　　　　　　○○製薬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⑧寄付講座所属：　　　　　　　　</a:t>
            </a:r>
            <a:r>
              <a: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 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あり（○○製薬）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⑨贈答品などの報酬：</a:t>
            </a:r>
            <a:r>
              <a: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             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なし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　　　　　　　　</a:t>
            </a:r>
            <a:endParaRPr kumimoji="1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F1F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</p:txBody>
      </p:sp>
      <p:sp>
        <p:nvSpPr>
          <p:cNvPr id="5" name="正方形/長方形 3"/>
          <p:cNvSpPr>
            <a:spLocks noChangeArrowheads="1"/>
          </p:cNvSpPr>
          <p:nvPr/>
        </p:nvSpPr>
        <p:spPr bwMode="auto">
          <a:xfrm>
            <a:off x="196850" y="303213"/>
            <a:ext cx="709982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ja-JP" altLang="en-US" sz="2000" dirty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学術講演会にて、</a:t>
            </a:r>
            <a:r>
              <a:rPr kumimoji="0" lang="ja-JP" altLang="en-US" sz="2400" dirty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ポスター掲示</a:t>
            </a:r>
            <a:r>
              <a:rPr kumimoji="0" lang="ja-JP" altLang="en-US" sz="2000" dirty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の最後にＣＯＩ状態を開示する。</a:t>
            </a:r>
            <a:endParaRPr kumimoji="0" lang="en-US" altLang="ja-JP" sz="2000" dirty="0">
              <a:latin typeface="HGP創英角ｺﾞｼｯｸUB" pitchFamily="1" charset="-128"/>
              <a:ea typeface="HGP創英角ｺﾞｼｯｸUB" pitchFamily="1" charset="-128"/>
              <a:cs typeface="HGP創英角ｺﾞｼｯｸUB" pitchFamily="1" charset="-128"/>
            </a:endParaRPr>
          </a:p>
          <a:p>
            <a:endParaRPr kumimoji="0" lang="en-US" altLang="ja-JP" b="1" dirty="0">
              <a:latin typeface="HGP創英角ｺﾞｼｯｸUB" pitchFamily="1" charset="-128"/>
              <a:ea typeface="HGP創英角ｺﾞｼｯｸUB" pitchFamily="1" charset="-128"/>
              <a:cs typeface="HGP創英角ｺﾞｼｯｸUB" pitchFamily="1" charset="-128"/>
            </a:endParaRPr>
          </a:p>
          <a:p>
            <a:r>
              <a:rPr kumimoji="0" lang="ja-JP" altLang="en-US" b="1" dirty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　</a:t>
            </a:r>
            <a:r>
              <a:rPr kumimoji="0" lang="ja-JP" altLang="en-US" sz="2000" dirty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様式１</a:t>
            </a:r>
            <a:r>
              <a:rPr kumimoji="0" lang="ja-JP" altLang="en-US" sz="2000" dirty="0" smtClean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－</a:t>
            </a:r>
            <a:r>
              <a:rPr kumimoji="0" lang="en-US" altLang="ja-JP" sz="2000" dirty="0" smtClean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C</a:t>
            </a:r>
            <a:r>
              <a:rPr kumimoji="0" lang="ja-JP" altLang="en-US" sz="2000" dirty="0" smtClean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　</a:t>
            </a:r>
            <a:r>
              <a:rPr kumimoji="0" lang="ja-JP" altLang="en-US" sz="2000" dirty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　　申告すべきＣＯＩ状態の開示法</a:t>
            </a:r>
          </a:p>
        </p:txBody>
      </p:sp>
      <p:sp>
        <p:nvSpPr>
          <p:cNvPr id="6" name="正方形/長方形 6"/>
          <p:cNvSpPr>
            <a:spLocks noChangeArrowheads="1"/>
          </p:cNvSpPr>
          <p:nvPr/>
        </p:nvSpPr>
        <p:spPr bwMode="auto">
          <a:xfrm>
            <a:off x="476024" y="1965325"/>
            <a:ext cx="7796213" cy="54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</a:pPr>
            <a:r>
              <a:rPr kumimoji="0" lang="ja-JP" altLang="en-US" b="1" dirty="0">
                <a:latin typeface="Arial" pitchFamily="1" charset="0"/>
              </a:rPr>
              <a:t>筆頭発表者：　演題発表に関連し、開示すべき</a:t>
            </a:r>
            <a:r>
              <a:rPr kumimoji="0" lang="en-US" altLang="ja-JP" b="1" dirty="0">
                <a:latin typeface="Arial" pitchFamily="1" charset="0"/>
              </a:rPr>
              <a:t>CO I </a:t>
            </a:r>
            <a:r>
              <a:rPr kumimoji="0" lang="ja-JP" altLang="en-US" b="1" dirty="0">
                <a:latin typeface="Arial" pitchFamily="1" charset="0"/>
              </a:rPr>
              <a:t>関係</a:t>
            </a:r>
            <a:r>
              <a:rPr kumimoji="0" lang="ja-JP" altLang="en-US" b="1" dirty="0" smtClean="0">
                <a:latin typeface="Arial" pitchFamily="1" charset="0"/>
              </a:rPr>
              <a:t>にある</a:t>
            </a:r>
            <a:r>
              <a:rPr kumimoji="0" lang="ja-JP" altLang="en-US" b="1" dirty="0">
                <a:latin typeface="Arial" pitchFamily="1" charset="0"/>
              </a:rPr>
              <a:t>　企業などはありません。</a:t>
            </a:r>
            <a:endParaRPr kumimoji="0" lang="en-US" altLang="ja-JP" b="1" dirty="0">
              <a:latin typeface="Arial" pitchFamily="1" charset="0"/>
            </a:endParaRPr>
          </a:p>
        </p:txBody>
      </p:sp>
      <p:sp>
        <p:nvSpPr>
          <p:cNvPr id="7" name="正方形/長方形 9"/>
          <p:cNvSpPr>
            <a:spLocks noChangeArrowheads="1"/>
          </p:cNvSpPr>
          <p:nvPr/>
        </p:nvSpPr>
        <p:spPr bwMode="auto">
          <a:xfrm>
            <a:off x="476024" y="2622650"/>
            <a:ext cx="13001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ja-JP" altLang="en-US" b="1" dirty="0"/>
              <a:t>或いは、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26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Hiroshi Noguchi</dc:creator>
  <cp:lastModifiedBy>Motoko Nasu</cp:lastModifiedBy>
  <cp:revision>2</cp:revision>
  <dcterms:created xsi:type="dcterms:W3CDTF">2012-09-25T08:07:23Z</dcterms:created>
  <dcterms:modified xsi:type="dcterms:W3CDTF">2016-09-13T09:05:36Z</dcterms:modified>
</cp:coreProperties>
</file>