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日本難病医療ネットワーク学会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演者名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◎筆頭演者）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</a:t>
            </a:r>
            <a:r>
              <a:rPr lang="ja-JP" alt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し</a:t>
            </a:r>
            <a:r>
              <a:rPr lang="ja-JP" alt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、演者らに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717" y="344762"/>
            <a:ext cx="7924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smtClean="0"/>
              <a:t>口頭</a:t>
            </a:r>
            <a:r>
              <a:rPr lang="ja-JP" altLang="en-US" sz="2800" b="1" dirty="0" smtClean="0"/>
              <a:t>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状態がない時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日本難病医療ネットワーク学会 ＣＯ Ｉ 開示 　 演者名：　東京一郎、京都次郎、大阪三郎、◎福岡史郎（◎筆頭演者）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Monami Sakaguchi</cp:lastModifiedBy>
  <cp:revision>28</cp:revision>
  <cp:lastPrinted>2016-02-29T06:43:51Z</cp:lastPrinted>
  <dcterms:created xsi:type="dcterms:W3CDTF">2015-03-14T19:59:31Z</dcterms:created>
  <dcterms:modified xsi:type="dcterms:W3CDTF">2019-05-13T09:52:26Z</dcterms:modified>
</cp:coreProperties>
</file>