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日本難病医療ネットワーク学会</a:t>
            </a:r>
            <a:r>
              <a:rPr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</a:t>
            </a: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Ｉ 開示</a:t>
            </a:r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 smtClean="0">
                <a:solidFill>
                  <a:srgbClr val="FFFF1F"/>
                </a:solidFill>
              </a:rPr>
              <a:t>演者名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：</a:t>
            </a:r>
            <a:r>
              <a:rPr lang="ja-JP" altLang="en-US" sz="2400" b="1" dirty="0">
                <a:solidFill>
                  <a:srgbClr val="FFFF1F"/>
                </a:solidFill>
              </a:rPr>
              <a:t>　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東京一郎</a:t>
            </a:r>
            <a:r>
              <a:rPr lang="ja-JP" altLang="en-US" sz="2400" b="1" dirty="0">
                <a:solidFill>
                  <a:srgbClr val="FFFF1F"/>
                </a:solidFill>
              </a:rPr>
              <a:t>、京都次郎、大阪三郎、◎福岡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史郎</a:t>
            </a:r>
            <a:r>
              <a:rPr lang="ja-JP" altLang="en-US" sz="2400" b="1" dirty="0">
                <a:solidFill>
                  <a:srgbClr val="FFFF1F"/>
                </a:solidFill>
              </a:rPr>
              <a:t>（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◎筆頭演者）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</a:t>
            </a:r>
            <a:r>
              <a:rPr lang="ja-JP" alt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し</a:t>
            </a:r>
            <a:r>
              <a:rPr lang="ja-JP" altLang="en-US" sz="36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、演者らに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す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</a:t>
            </a: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ある企業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7717" y="344762"/>
            <a:ext cx="7924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smtClean="0"/>
              <a:t>口頭</a:t>
            </a:r>
            <a:r>
              <a:rPr lang="ja-JP" altLang="en-US" sz="2800" b="1" dirty="0" smtClean="0"/>
              <a:t>発表時、申告すべき</a:t>
            </a:r>
            <a:r>
              <a:rPr lang="en-US" altLang="ja-JP" sz="2800" b="1" dirty="0" smtClean="0"/>
              <a:t>COI</a:t>
            </a:r>
            <a:r>
              <a:rPr lang="ja-JP" altLang="en-US" sz="2800" b="1" dirty="0" smtClean="0"/>
              <a:t>状態がない時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41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日本難病医療ネットワーク学会 ＣＯ Ｉ 開示 　 演者名：　東京一郎、京都次郎、大阪三郎、◎福岡史郎（◎筆頭演者）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Monami Sakaguchi</cp:lastModifiedBy>
  <cp:revision>28</cp:revision>
  <cp:lastPrinted>2016-02-29T06:43:51Z</cp:lastPrinted>
  <dcterms:created xsi:type="dcterms:W3CDTF">2015-03-14T19:59:31Z</dcterms:created>
  <dcterms:modified xsi:type="dcterms:W3CDTF">2019-05-13T09:52:26Z</dcterms:modified>
</cp:coreProperties>
</file>