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発表内容に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、筆頭</a:t>
            </a:r>
            <a:r>
              <a:rPr lang="ja-JP" altLang="en-US" sz="20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および</a:t>
            </a:r>
            <a:r>
              <a:rPr lang="ja-JP" altLang="en-US" sz="20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共同演者が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　　　　　　　　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　　　  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　　　　　 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日本難病医療ネットワーク学会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演者</a:t>
            </a: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名</a:t>
            </a: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：　東京</a:t>
            </a: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一</a:t>
            </a: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郎、京都次郎、大阪三郎、◎福岡史郎　（</a:t>
            </a: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◎筆頭演者</a:t>
            </a: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112544"/>
            <a:ext cx="82932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/>
              <a:t>口頭発表時、申告すべき</a:t>
            </a:r>
            <a:r>
              <a:rPr lang="en-US" altLang="ja-JP" sz="2400" b="1" dirty="0" smtClean="0"/>
              <a:t>COI</a:t>
            </a:r>
            <a:r>
              <a:rPr lang="ja-JP" altLang="en-US" sz="2400" b="1" dirty="0" smtClean="0"/>
              <a:t>状態がある時</a:t>
            </a:r>
            <a:endParaRPr lang="ja-JP" altLang="en-US" sz="2400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499275" y="3190173"/>
            <a:ext cx="5009292" cy="3560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 　</a:t>
            </a:r>
            <a:endParaRPr lang="en-US" altLang="ja-JP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455889" y="3140943"/>
            <a:ext cx="3335243" cy="3560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　　　　　　　　　　　　　　　　　　　　　　　　</a:t>
            </a:r>
            <a:endParaRPr lang="en-US" altLang="ja-JP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　　　　　　　　　　　　　　　　　　　　　　　　　</a:t>
            </a:r>
            <a:endParaRPr lang="en-US" altLang="ja-JP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　　　　　　　　　　　　　　　  </a:t>
            </a:r>
            <a:endParaRPr lang="en-US" altLang="ja-JP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　　　　　　　　　　　　　　　　　　 </a:t>
            </a:r>
            <a:endParaRPr lang="en-US" altLang="ja-JP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　　　  　</a:t>
            </a:r>
            <a:endParaRPr lang="en-US" altLang="ja-JP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〇〇製薬　　</a:t>
            </a:r>
            <a:endParaRPr lang="en-US" altLang="ja-JP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〇〇製薬　　　　　　　</a:t>
            </a:r>
            <a:endParaRPr lang="en-US" altLang="ja-JP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あり（〇〇製薬）　　　　　　　　</a:t>
            </a:r>
            <a:endParaRPr lang="en-US" altLang="ja-JP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 　</a:t>
            </a:r>
            <a:endParaRPr lang="en-US" altLang="ja-JP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43</Words>
  <Application>Microsoft Office PowerPoint</Application>
  <PresentationFormat>ワイド画面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日本難病医療ネットワーク学会 ＣＯ Ｉ 開示 　 演者名：　東京一郎、京都次郎、大阪三郎、◎福岡史郎　（◎筆頭演者）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Monami Sakaguchi</cp:lastModifiedBy>
  <cp:revision>31</cp:revision>
  <cp:lastPrinted>2016-02-29T06:43:51Z</cp:lastPrinted>
  <dcterms:created xsi:type="dcterms:W3CDTF">2015-03-14T19:59:31Z</dcterms:created>
  <dcterms:modified xsi:type="dcterms:W3CDTF">2019-05-13T09:53:39Z</dcterms:modified>
</cp:coreProperties>
</file>