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775" y="2174300"/>
            <a:ext cx="11085342" cy="262278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筆頭演者：</a:t>
            </a:r>
            <a:r>
              <a:rPr lang="ja-JP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、開示すべき　</a:t>
            </a:r>
            <a:endParaRPr lang="en-US" altLang="ja-JP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717" y="344762"/>
            <a:ext cx="7924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ポスター</a:t>
            </a:r>
            <a:r>
              <a:rPr lang="ja-JP" altLang="en-US" sz="2800" b="1" dirty="0" smtClean="0"/>
              <a:t>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状態がない時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25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Monami Sakaguchi</cp:lastModifiedBy>
  <cp:revision>29</cp:revision>
  <cp:lastPrinted>2016-02-29T06:43:51Z</cp:lastPrinted>
  <dcterms:created xsi:type="dcterms:W3CDTF">2015-03-14T19:59:31Z</dcterms:created>
  <dcterms:modified xsi:type="dcterms:W3CDTF">2019-05-13T09:51:03Z</dcterms:modified>
</cp:coreProperties>
</file>