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2019/5/13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293" y="1194906"/>
            <a:ext cx="10513674" cy="3560762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 b="1" u="sng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筆頭演者の</a:t>
            </a:r>
            <a:r>
              <a:rPr lang="en-US" altLang="ja-JP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2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開示</a:t>
            </a:r>
            <a:endParaRPr lang="en-US" altLang="ja-JP" sz="3200" b="1" u="sng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112544"/>
            <a:ext cx="82932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ポスター</a:t>
            </a:r>
            <a:r>
              <a:rPr lang="ja-JP" altLang="en-US" sz="2400" b="1" dirty="0" smtClean="0"/>
              <a:t>発表時、申告すべき</a:t>
            </a:r>
            <a:r>
              <a:rPr lang="en-US" altLang="ja-JP" sz="2400" b="1" dirty="0" smtClean="0"/>
              <a:t>COI</a:t>
            </a:r>
            <a:r>
              <a:rPr lang="ja-JP" altLang="en-US" sz="2400" b="1" dirty="0" smtClean="0"/>
              <a:t>状態がある時</a:t>
            </a:r>
            <a:endParaRPr lang="ja-JP" altLang="en-US" sz="24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04411" y="1723960"/>
            <a:ext cx="5392310" cy="3560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なし　　　　　　　　　　　　　　　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　　　　　　　  　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〇〇製薬　　　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〇〇製薬　　　　　　　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あり（〇〇製薬）　　　　　　　　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なし　　　　 　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18</Words>
  <Application>Microsoft Office PowerPoint</Application>
  <PresentationFormat>ワイド画面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Monami Sakaguchi</cp:lastModifiedBy>
  <cp:revision>31</cp:revision>
  <cp:lastPrinted>2016-02-29T06:43:51Z</cp:lastPrinted>
  <dcterms:created xsi:type="dcterms:W3CDTF">2015-03-14T19:59:31Z</dcterms:created>
  <dcterms:modified xsi:type="dcterms:W3CDTF">2019-05-13T09:50:39Z</dcterms:modified>
</cp:coreProperties>
</file>