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6CD663-E974-450A-AE8F-680EDC4E1158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9071CA-8141-4119-BCE5-BAECC45747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43102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EDE61C-5EFD-400E-A80A-DEF9B74C3203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3488"/>
            <a:ext cx="591661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C3DD-E46B-46CC-BCE1-98FCBC279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955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A94D028-6913-41CE-A369-94558FD5DBD6}" type="slidenum">
              <a:rPr lang="en-US" altLang="ja-JP" sz="1200"/>
              <a:pPr eaLnBrk="1" hangingPunct="1"/>
              <a:t>1</a:t>
            </a:fld>
            <a:endParaRPr lang="en-US" altLang="ja-JP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/>
          </a:p>
        </p:txBody>
      </p:sp>
    </p:spTree>
    <p:extLst>
      <p:ext uri="{BB962C8B-B14F-4D97-AF65-F5344CB8AC3E}">
        <p14:creationId xmlns:p14="http://schemas.microsoft.com/office/powerpoint/2010/main" val="77004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708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6960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6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59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90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2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2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0934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5300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35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00CBC-DBEC-48AA-88CE-7E1D99A40769}" type="datetimeFigureOut">
              <a:rPr kumimoji="1" lang="ja-JP" altLang="en-US" smtClean="0"/>
              <a:t>2019/5/13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096324-C8E0-407D-977B-E89CE81AE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38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50293" y="1194906"/>
            <a:ext cx="10513674" cy="356076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u="sng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筆頭演者の</a:t>
            </a:r>
            <a:r>
              <a:rPr lang="en-US" altLang="ja-JP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COI</a:t>
            </a:r>
            <a:r>
              <a:rPr lang="ja-JP" alt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開示</a:t>
            </a:r>
            <a:endParaRPr lang="en-US" altLang="ja-JP" sz="3200" b="1" u="sng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①顧問：　　　　　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②株保有・利益：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③特許使用料：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④講演料：　　　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⑤原稿料：　　　　　　　　　　　　  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⑥受託研究・共同研究費：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⑦奨学寄付金：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⑧寄付講座所属：　　　　　　　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⑨贈答品などの報酬：　　　　 　</a:t>
            </a: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55428" y="112544"/>
            <a:ext cx="8293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/>
              <a:t>ポスター</a:t>
            </a:r>
            <a:r>
              <a:rPr lang="ja-JP" altLang="en-US" sz="2400" b="1" dirty="0" smtClean="0"/>
              <a:t>発表時、申告すべき</a:t>
            </a:r>
            <a:r>
              <a:rPr lang="en-US" altLang="ja-JP" sz="2400" b="1" dirty="0" smtClean="0"/>
              <a:t>COI</a:t>
            </a:r>
            <a:r>
              <a:rPr lang="ja-JP" altLang="en-US" sz="2400" b="1" dirty="0" smtClean="0"/>
              <a:t>状態がある時</a:t>
            </a:r>
            <a:endParaRPr lang="ja-JP" altLang="en-US" sz="2400" b="1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5304411" y="1723960"/>
            <a:ext cx="5392310" cy="3560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ja-JP" alt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  なし　　　　　　　　　　　　　　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　　　　　　　  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〇〇製薬　　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〇〇製薬　　　　　　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あり（〇〇製薬）　　　　　　　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なし　　　　 　</a:t>
            </a:r>
            <a:endParaRPr lang="en-US" altLang="ja-JP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7291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18</Words>
  <Application>Microsoft Office PowerPoint</Application>
  <PresentationFormat>ワイド画面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平成27年4月より改訂</dc:title>
  <dc:creator>saburo sone</dc:creator>
  <cp:lastModifiedBy>Monami Sakaguchi</cp:lastModifiedBy>
  <cp:revision>31</cp:revision>
  <cp:lastPrinted>2016-02-29T06:43:51Z</cp:lastPrinted>
  <dcterms:created xsi:type="dcterms:W3CDTF">2015-03-14T19:59:31Z</dcterms:created>
  <dcterms:modified xsi:type="dcterms:W3CDTF">2019-05-13T09:50:39Z</dcterms:modified>
</cp:coreProperties>
</file>