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55063-6186-447C-812F-74E444C82B3B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A79DE-95E0-42FC-920E-BE7F04538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301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A7B12-E920-469E-AE25-A244321252B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08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37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20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18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34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34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51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64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48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71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24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85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77AA3-4A8D-4FF8-9A1B-63DE36BE79B4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79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B438398-5232-4989-8520-1D6AAC60E306}"/>
              </a:ext>
            </a:extLst>
          </p:cNvPr>
          <p:cNvSpPr/>
          <p:nvPr/>
        </p:nvSpPr>
        <p:spPr>
          <a:xfrm>
            <a:off x="117717" y="83502"/>
            <a:ext cx="7924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+mj-ea"/>
                <a:ea typeface="+mj-ea"/>
              </a:rPr>
              <a:t>口頭発表における</a:t>
            </a:r>
            <a:r>
              <a:rPr lang="en-US" altLang="ja-JP" sz="2000" b="1" dirty="0">
                <a:latin typeface="+mj-ea"/>
                <a:ea typeface="+mj-ea"/>
              </a:rPr>
              <a:t>COI</a:t>
            </a:r>
            <a:r>
              <a:rPr lang="ja-JP" altLang="en-US" sz="2000" b="1" dirty="0">
                <a:latin typeface="+mj-ea"/>
                <a:ea typeface="+mj-ea"/>
              </a:rPr>
              <a:t>状態の開示</a:t>
            </a:r>
            <a:endParaRPr lang="en-US" altLang="ja-JP" sz="2000" b="1" dirty="0">
              <a:latin typeface="+mj-ea"/>
              <a:ea typeface="+mj-ea"/>
            </a:endParaRPr>
          </a:p>
          <a:p>
            <a:r>
              <a:rPr lang="ja-JP" altLang="en-US" sz="2000" b="1" dirty="0">
                <a:latin typeface="+mj-ea"/>
                <a:ea typeface="+mj-ea"/>
              </a:rPr>
              <a:t>＜申告すべき</a:t>
            </a:r>
            <a:r>
              <a:rPr lang="en-US" altLang="ja-JP" sz="2000" b="1" dirty="0">
                <a:latin typeface="+mj-ea"/>
                <a:ea typeface="+mj-ea"/>
              </a:rPr>
              <a:t>COI</a:t>
            </a:r>
            <a:r>
              <a:rPr lang="ja-JP" altLang="en-US" sz="2000" b="1" dirty="0">
                <a:latin typeface="+mj-ea"/>
                <a:ea typeface="+mj-ea"/>
              </a:rPr>
              <a:t>状態がある場合＞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6D6074-5557-499A-977E-5F5336D10F65}"/>
              </a:ext>
            </a:extLst>
          </p:cNvPr>
          <p:cNvSpPr txBox="1"/>
          <p:nvPr/>
        </p:nvSpPr>
        <p:spPr>
          <a:xfrm>
            <a:off x="117717" y="3590545"/>
            <a:ext cx="390999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kumimoji="1" lang="ja-JP" altLang="en-US" dirty="0">
                <a:latin typeface="+mj-ea"/>
                <a:ea typeface="+mj-ea"/>
              </a:rPr>
              <a:t>顧問：</a:t>
            </a:r>
            <a:endParaRPr kumimoji="1" lang="en-US" altLang="ja-JP" dirty="0">
              <a:latin typeface="+mj-ea"/>
              <a:ea typeface="+mj-ea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lang="ja-JP" altLang="en-US" dirty="0">
                <a:latin typeface="+mj-ea"/>
                <a:ea typeface="+mj-ea"/>
              </a:rPr>
              <a:t>株保有・利益：</a:t>
            </a:r>
            <a:endParaRPr lang="en-US" altLang="ja-JP" dirty="0">
              <a:latin typeface="+mj-ea"/>
              <a:ea typeface="+mj-ea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kumimoji="1" lang="ja-JP" altLang="en-US" dirty="0">
                <a:latin typeface="+mj-ea"/>
                <a:ea typeface="+mj-ea"/>
              </a:rPr>
              <a:t>特許使用料：</a:t>
            </a:r>
            <a:endParaRPr kumimoji="1" lang="en-US" altLang="ja-JP" dirty="0">
              <a:latin typeface="+mj-ea"/>
              <a:ea typeface="+mj-ea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lang="ja-JP" altLang="en-US" dirty="0">
                <a:latin typeface="+mj-ea"/>
                <a:ea typeface="+mj-ea"/>
              </a:rPr>
              <a:t>講演料：</a:t>
            </a:r>
            <a:endParaRPr lang="en-US" altLang="ja-JP" dirty="0">
              <a:latin typeface="+mj-ea"/>
              <a:ea typeface="+mj-ea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kumimoji="1" lang="ja-JP" altLang="en-US" dirty="0">
                <a:latin typeface="+mj-ea"/>
                <a:ea typeface="+mj-ea"/>
              </a:rPr>
              <a:t>原稿料：</a:t>
            </a:r>
            <a:endParaRPr kumimoji="1" lang="en-US" altLang="ja-JP" dirty="0">
              <a:latin typeface="+mj-ea"/>
              <a:ea typeface="+mj-ea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lang="ja-JP" altLang="en-US" dirty="0">
                <a:latin typeface="+mj-ea"/>
                <a:ea typeface="+mj-ea"/>
              </a:rPr>
              <a:t>受託研究・共同研究費：</a:t>
            </a:r>
            <a:endParaRPr lang="en-US" altLang="ja-JP" dirty="0">
              <a:latin typeface="+mj-ea"/>
              <a:ea typeface="+mj-ea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kumimoji="1" lang="ja-JP" altLang="en-US" dirty="0">
                <a:latin typeface="+mj-ea"/>
                <a:ea typeface="+mj-ea"/>
              </a:rPr>
              <a:t>奨学寄付金：</a:t>
            </a:r>
            <a:endParaRPr kumimoji="1" lang="en-US" altLang="ja-JP" dirty="0">
              <a:latin typeface="+mj-ea"/>
              <a:ea typeface="+mj-ea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lang="ja-JP" altLang="en-US" dirty="0">
                <a:latin typeface="+mj-ea"/>
                <a:ea typeface="+mj-ea"/>
              </a:rPr>
              <a:t>寄付講座所属：</a:t>
            </a:r>
            <a:endParaRPr lang="en-US" altLang="ja-JP" dirty="0">
              <a:latin typeface="+mj-ea"/>
              <a:ea typeface="+mj-ea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kumimoji="1" lang="ja-JP" altLang="en-US" dirty="0">
                <a:latin typeface="+mj-ea"/>
                <a:ea typeface="+mj-ea"/>
              </a:rPr>
              <a:t>贈答品などの報酬：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74736E-210F-4EF6-895A-7C04D7B1F3E1}"/>
              </a:ext>
            </a:extLst>
          </p:cNvPr>
          <p:cNvSpPr txBox="1"/>
          <p:nvPr/>
        </p:nvSpPr>
        <p:spPr>
          <a:xfrm>
            <a:off x="4931230" y="3590545"/>
            <a:ext cx="2494292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dirty="0"/>
              <a:t>なし</a:t>
            </a:r>
            <a:endParaRPr kumimoji="1" lang="en-US" altLang="ja-JP" dirty="0"/>
          </a:p>
          <a:p>
            <a:pPr>
              <a:spcAft>
                <a:spcPts val="600"/>
              </a:spcAft>
            </a:pPr>
            <a:r>
              <a:rPr lang="ja-JP" altLang="en-US" dirty="0"/>
              <a:t>なし</a:t>
            </a:r>
            <a:endParaRPr lang="en-US" altLang="ja-JP" dirty="0"/>
          </a:p>
          <a:p>
            <a:pPr>
              <a:spcAft>
                <a:spcPts val="600"/>
              </a:spcAft>
            </a:pPr>
            <a:r>
              <a:rPr lang="ja-JP" altLang="en-US" dirty="0"/>
              <a:t>なし</a:t>
            </a:r>
            <a:endParaRPr lang="en-US" altLang="ja-JP" dirty="0"/>
          </a:p>
          <a:p>
            <a:pPr>
              <a:spcAft>
                <a:spcPts val="600"/>
              </a:spcAft>
            </a:pPr>
            <a:r>
              <a:rPr lang="ja-JP" altLang="en-US" dirty="0"/>
              <a:t>なし</a:t>
            </a:r>
            <a:endParaRPr lang="en-US" altLang="ja-JP" dirty="0"/>
          </a:p>
          <a:p>
            <a:pPr>
              <a:spcAft>
                <a:spcPts val="600"/>
              </a:spcAft>
            </a:pPr>
            <a:r>
              <a:rPr lang="ja-JP" altLang="en-US" dirty="0"/>
              <a:t>なし</a:t>
            </a:r>
            <a:endParaRPr lang="en-US" altLang="ja-JP" dirty="0"/>
          </a:p>
          <a:p>
            <a:pPr>
              <a:spcAft>
                <a:spcPts val="600"/>
              </a:spcAft>
            </a:pPr>
            <a:r>
              <a:rPr kumimoji="1" lang="ja-JP" altLang="en-US" dirty="0"/>
              <a:t>○○製薬</a:t>
            </a:r>
            <a:endParaRPr kumimoji="1" lang="en-US" altLang="ja-JP" dirty="0"/>
          </a:p>
          <a:p>
            <a:pPr>
              <a:spcAft>
                <a:spcPts val="600"/>
              </a:spcAft>
            </a:pPr>
            <a:r>
              <a:rPr lang="ja-JP" altLang="en-US" dirty="0"/>
              <a:t>○○製薬</a:t>
            </a:r>
            <a:endParaRPr lang="en-US" altLang="ja-JP" dirty="0"/>
          </a:p>
          <a:p>
            <a:pPr>
              <a:spcAft>
                <a:spcPts val="600"/>
              </a:spcAft>
            </a:pPr>
            <a:r>
              <a:rPr lang="ja-JP" altLang="en-US" dirty="0"/>
              <a:t>あり（○○製薬）</a:t>
            </a:r>
            <a:endParaRPr lang="en-US" altLang="ja-JP" dirty="0"/>
          </a:p>
          <a:p>
            <a:pPr>
              <a:spcAft>
                <a:spcPts val="600"/>
              </a:spcAft>
            </a:pPr>
            <a:r>
              <a:rPr lang="ja-JP" altLang="en-US" dirty="0"/>
              <a:t>なし</a:t>
            </a:r>
            <a:endParaRPr lang="en-US" altLang="ja-JP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06C281C-A360-467F-AD58-0097DBB85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926" y="3221213"/>
            <a:ext cx="70808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+mj-ea"/>
                <a:ea typeface="+mj-ea"/>
              </a:rPr>
              <a:t>演題発表に関連し、開示すべき</a:t>
            </a:r>
            <a:r>
              <a:rPr lang="en-US" altLang="ja-JP" sz="1800" dirty="0">
                <a:latin typeface="+mj-ea"/>
                <a:ea typeface="+mj-ea"/>
              </a:rPr>
              <a:t>COI</a:t>
            </a:r>
            <a:r>
              <a:rPr lang="ja-JP" altLang="en-US" sz="1800" dirty="0">
                <a:latin typeface="+mj-ea"/>
                <a:ea typeface="+mj-ea"/>
              </a:rPr>
              <a:t>関係にある企業などとして、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62A27D1-73D2-45EC-9007-8D8C3A5C43DE}"/>
              </a:ext>
            </a:extLst>
          </p:cNvPr>
          <p:cNvSpPr txBox="1">
            <a:spLocks noChangeArrowheads="1"/>
          </p:cNvSpPr>
          <p:nvPr/>
        </p:nvSpPr>
        <p:spPr>
          <a:xfrm>
            <a:off x="165689" y="944147"/>
            <a:ext cx="8793365" cy="2267143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日本難病医療ネットワーク学会</a:t>
            </a:r>
            <a:b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</a:t>
            </a:r>
            <a:r>
              <a:rPr lang="ja-JP" altLang="en-US" sz="2400" b="1" dirty="0">
                <a:solidFill>
                  <a:srgbClr val="FFFF1F"/>
                </a:solidFill>
              </a:rPr>
              <a:t>：〇〇　〇〇</a:t>
            </a:r>
            <a:endParaRPr lang="en-US" altLang="ja-JP" sz="24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5468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</TotalTime>
  <Words>106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まつはる</dc:creator>
  <cp:lastModifiedBy>Ritsuko Nakayama</cp:lastModifiedBy>
  <cp:revision>16</cp:revision>
  <dcterms:created xsi:type="dcterms:W3CDTF">2020-03-18T06:49:26Z</dcterms:created>
  <dcterms:modified xsi:type="dcterms:W3CDTF">2021-04-19T01:45:53Z</dcterms:modified>
</cp:coreProperties>
</file>