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A94D028-6913-41CE-A369-94558FD5DBD6}" type="slidenum">
              <a:rPr lang="en-US" altLang="ja-JP" sz="1200"/>
              <a:pPr eaLnBrk="1" hangingPunct="1"/>
              <a:t>1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7004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08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96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1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59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90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26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80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93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30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3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38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0293" y="1874174"/>
            <a:ext cx="10513674" cy="4539687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200" b="1" u="sng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筆頭発表者の</a:t>
            </a:r>
            <a:r>
              <a:rPr lang="en-US" altLang="ja-JP" sz="32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COI</a:t>
            </a:r>
            <a:r>
              <a:rPr lang="ja-JP" altLang="en-US" sz="32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開示</a:t>
            </a:r>
            <a:endParaRPr lang="en-US" altLang="ja-JP" sz="3200" b="1" u="sng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 </a:t>
            </a: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①顧問：　　　　　　　　　　　　　　　</a:t>
            </a:r>
            <a:endParaRPr lang="en-US" altLang="ja-JP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　　　　　　　　　</a:t>
            </a:r>
            <a:endParaRPr lang="en-US" altLang="ja-JP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　　　　　　　　　　</a:t>
            </a:r>
            <a:endParaRPr lang="en-US" altLang="ja-JP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　　　　　　　　　　　</a:t>
            </a:r>
            <a:endParaRPr lang="en-US" altLang="ja-JP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　　　　　　　　　　　　  　</a:t>
            </a:r>
            <a:endParaRPr lang="en-US" altLang="ja-JP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⑥受託研究・共同研究費：　　　</a:t>
            </a:r>
            <a:endParaRPr lang="en-US" altLang="ja-JP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　　　　　　　</a:t>
            </a:r>
            <a:endParaRPr lang="en-US" altLang="ja-JP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　　　　　　　　</a:t>
            </a:r>
            <a:endParaRPr lang="en-US" altLang="ja-JP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　　　　 　</a:t>
            </a:r>
            <a:endParaRPr lang="en-US" altLang="ja-JP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304411" y="2381452"/>
            <a:ext cx="5392310" cy="40237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なし　　　　　　　　　　　　　　　</a:t>
            </a:r>
            <a:endParaRPr lang="en-US" altLang="ja-JP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なし　　　　　　　　　</a:t>
            </a:r>
            <a:endParaRPr lang="en-US" altLang="ja-JP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なし　　　　　　　　　　</a:t>
            </a:r>
            <a:endParaRPr lang="en-US" altLang="ja-JP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なし　　　　　　　　　　</a:t>
            </a:r>
            <a:endParaRPr lang="en-US" altLang="ja-JP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なし　　　　　　　　　　　  　</a:t>
            </a:r>
            <a:endParaRPr lang="en-US" altLang="ja-JP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〇〇製薬　　　</a:t>
            </a:r>
            <a:endParaRPr lang="en-US" altLang="ja-JP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〇〇製薬　　　　　　　</a:t>
            </a:r>
            <a:endParaRPr lang="en-US" altLang="ja-JP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あり（〇〇製薬）　　　　　　　　</a:t>
            </a:r>
            <a:endParaRPr lang="en-US" altLang="ja-JP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なし　　　　 　</a:t>
            </a:r>
            <a:endParaRPr lang="en-US" altLang="ja-JP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9BA8E02-3C00-4828-9BFA-CDA1F826173E}"/>
              </a:ext>
            </a:extLst>
          </p:cNvPr>
          <p:cNvSpPr/>
          <p:nvPr/>
        </p:nvSpPr>
        <p:spPr>
          <a:xfrm>
            <a:off x="374619" y="161533"/>
            <a:ext cx="7924801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>
                <a:solidFill>
                  <a:prstClr val="black"/>
                </a:solidFill>
                <a:latin typeface="+mj-ea"/>
                <a:ea typeface="+mj-ea"/>
              </a:rPr>
              <a:t>ポスター発表における</a:t>
            </a:r>
            <a:r>
              <a:rPr lang="en-US" altLang="ja-JP" sz="2800" b="1" dirty="0">
                <a:solidFill>
                  <a:prstClr val="black"/>
                </a:solidFill>
                <a:latin typeface="+mj-ea"/>
                <a:ea typeface="+mj-ea"/>
              </a:rPr>
              <a:t>COI</a:t>
            </a:r>
            <a:r>
              <a:rPr lang="ja-JP" altLang="en-US" sz="2800" b="1" dirty="0">
                <a:solidFill>
                  <a:prstClr val="black"/>
                </a:solidFill>
                <a:latin typeface="+mj-ea"/>
                <a:ea typeface="+mj-ea"/>
              </a:rPr>
              <a:t>状態の開示</a:t>
            </a:r>
            <a:endParaRPr lang="en-US" altLang="ja-JP" sz="2800" b="1" dirty="0">
              <a:solidFill>
                <a:prstClr val="black"/>
              </a:solidFill>
              <a:latin typeface="+mj-ea"/>
              <a:ea typeface="+mj-ea"/>
            </a:endParaRPr>
          </a:p>
          <a:p>
            <a:r>
              <a:rPr lang="en-US" altLang="ja-JP" sz="2200" b="1" dirty="0">
                <a:solidFill>
                  <a:prstClr val="black"/>
                </a:solidFill>
                <a:latin typeface="+mj-ea"/>
                <a:ea typeface="+mj-ea"/>
              </a:rPr>
              <a:t>※</a:t>
            </a:r>
            <a:r>
              <a:rPr lang="ja-JP" altLang="en-US" sz="2200" b="1" dirty="0">
                <a:solidFill>
                  <a:prstClr val="black"/>
                </a:solidFill>
                <a:latin typeface="+mj-ea"/>
                <a:ea typeface="+mj-ea"/>
              </a:rPr>
              <a:t>ポスターの末尾に以下の様に開示する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6165F32-71DB-4F3A-AC8B-A566C2491D50}"/>
              </a:ext>
            </a:extLst>
          </p:cNvPr>
          <p:cNvSpPr/>
          <p:nvPr/>
        </p:nvSpPr>
        <p:spPr>
          <a:xfrm>
            <a:off x="374619" y="1011507"/>
            <a:ext cx="79248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>
                <a:solidFill>
                  <a:prstClr val="black"/>
                </a:solidFill>
                <a:latin typeface="+mj-ea"/>
                <a:ea typeface="+mj-ea"/>
              </a:rPr>
              <a:t>＜申告すべき</a:t>
            </a:r>
            <a:r>
              <a:rPr lang="en-US" altLang="ja-JP" sz="2800" b="1" dirty="0">
                <a:solidFill>
                  <a:prstClr val="black"/>
                </a:solidFill>
                <a:latin typeface="+mj-ea"/>
                <a:ea typeface="+mj-ea"/>
              </a:rPr>
              <a:t>COI</a:t>
            </a:r>
            <a:r>
              <a:rPr lang="ja-JP" altLang="en-US" sz="2800" b="1" dirty="0">
                <a:solidFill>
                  <a:prstClr val="black"/>
                </a:solidFill>
                <a:latin typeface="+mj-ea"/>
                <a:ea typeface="+mj-ea"/>
              </a:rPr>
              <a:t>状態がある場合＞</a:t>
            </a:r>
          </a:p>
        </p:txBody>
      </p:sp>
    </p:spTree>
    <p:extLst>
      <p:ext uri="{BB962C8B-B14F-4D97-AF65-F5344CB8AC3E}">
        <p14:creationId xmlns:p14="http://schemas.microsoft.com/office/powerpoint/2010/main" val="347291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292</Words>
  <Application>Microsoft Office PowerPoint</Application>
  <PresentationFormat>ワイド画面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Ritsuko Nakayama</cp:lastModifiedBy>
  <cp:revision>36</cp:revision>
  <cp:lastPrinted>2016-02-29T06:43:51Z</cp:lastPrinted>
  <dcterms:created xsi:type="dcterms:W3CDTF">2015-03-14T19:59:31Z</dcterms:created>
  <dcterms:modified xsi:type="dcterms:W3CDTF">2021-04-19T01:45:25Z</dcterms:modified>
</cp:coreProperties>
</file>