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0559" y="1753384"/>
            <a:ext cx="10324011" cy="262278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4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4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筆頭発表者：</a:t>
            </a:r>
            <a:r>
              <a:rPr lang="ja-JP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　</a:t>
            </a:r>
            <a:endParaRPr lang="en-US" altLang="ja-JP" sz="4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4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0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4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9BA8E02-3C00-4828-9BFA-CDA1F826173E}"/>
              </a:ext>
            </a:extLst>
          </p:cNvPr>
          <p:cNvSpPr/>
          <p:nvPr/>
        </p:nvSpPr>
        <p:spPr>
          <a:xfrm>
            <a:off x="670559" y="212563"/>
            <a:ext cx="7924801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>
                <a:solidFill>
                  <a:prstClr val="black"/>
                </a:solidFill>
                <a:latin typeface="+mj-ea"/>
                <a:ea typeface="+mj-ea"/>
              </a:rPr>
              <a:t>ポスター発表における</a:t>
            </a:r>
            <a:r>
              <a:rPr lang="en-US" altLang="ja-JP" sz="2800" b="1" dirty="0">
                <a:solidFill>
                  <a:prstClr val="black"/>
                </a:solidFill>
                <a:latin typeface="+mj-ea"/>
                <a:ea typeface="+mj-ea"/>
              </a:rPr>
              <a:t>COI</a:t>
            </a:r>
            <a:r>
              <a:rPr lang="ja-JP" altLang="en-US" sz="2800" b="1" dirty="0">
                <a:solidFill>
                  <a:prstClr val="black"/>
                </a:solidFill>
                <a:latin typeface="+mj-ea"/>
                <a:ea typeface="+mj-ea"/>
              </a:rPr>
              <a:t>状態の開示</a:t>
            </a:r>
            <a:endParaRPr lang="en-US" altLang="ja-JP" sz="2800" b="1" dirty="0">
              <a:solidFill>
                <a:prstClr val="black"/>
              </a:solidFill>
              <a:latin typeface="+mj-ea"/>
              <a:ea typeface="+mj-ea"/>
            </a:endParaRPr>
          </a:p>
          <a:p>
            <a:r>
              <a:rPr lang="en-US" altLang="ja-JP" sz="2200" b="1" dirty="0">
                <a:solidFill>
                  <a:prstClr val="black"/>
                </a:solidFill>
                <a:latin typeface="+mj-ea"/>
                <a:ea typeface="+mj-ea"/>
              </a:rPr>
              <a:t>※</a:t>
            </a:r>
            <a:r>
              <a:rPr lang="ja-JP" altLang="en-US" sz="2200" b="1" dirty="0">
                <a:solidFill>
                  <a:prstClr val="black"/>
                </a:solidFill>
                <a:latin typeface="+mj-ea"/>
                <a:ea typeface="+mj-ea"/>
              </a:rPr>
              <a:t>ポスターの末尾に以下の様に開示する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6165F32-71DB-4F3A-AC8B-A566C2491D50}"/>
              </a:ext>
            </a:extLst>
          </p:cNvPr>
          <p:cNvSpPr/>
          <p:nvPr/>
        </p:nvSpPr>
        <p:spPr>
          <a:xfrm>
            <a:off x="670559" y="1062537"/>
            <a:ext cx="7924801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>
                <a:solidFill>
                  <a:prstClr val="black"/>
                </a:solidFill>
                <a:latin typeface="+mj-ea"/>
                <a:ea typeface="+mj-ea"/>
              </a:rPr>
              <a:t>＜申告すべき</a:t>
            </a:r>
            <a:r>
              <a:rPr lang="en-US" altLang="ja-JP" sz="2800" b="1" dirty="0">
                <a:solidFill>
                  <a:prstClr val="black"/>
                </a:solidFill>
                <a:latin typeface="+mj-ea"/>
                <a:ea typeface="+mj-ea"/>
              </a:rPr>
              <a:t>COI</a:t>
            </a:r>
            <a:r>
              <a:rPr lang="ja-JP" altLang="en-US" sz="2800" b="1" dirty="0">
                <a:solidFill>
                  <a:prstClr val="black"/>
                </a:solidFill>
                <a:latin typeface="+mj-ea"/>
                <a:ea typeface="+mj-ea"/>
              </a:rPr>
              <a:t>状態がない場合＞</a:t>
            </a: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53</Words>
  <Application>Microsoft Office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Ritsuko Nakayama</cp:lastModifiedBy>
  <cp:revision>33</cp:revision>
  <cp:lastPrinted>2016-02-29T06:43:51Z</cp:lastPrinted>
  <dcterms:created xsi:type="dcterms:W3CDTF">2015-03-14T19:59:31Z</dcterms:created>
  <dcterms:modified xsi:type="dcterms:W3CDTF">2021-04-19T01:45:39Z</dcterms:modified>
</cp:coreProperties>
</file>