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80" y="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6CD663-E974-450A-AE8F-680EDC4E1158}" type="datetimeFigureOut">
              <a:rPr kumimoji="1" lang="ja-JP" altLang="en-US" smtClean="0"/>
              <a:t>2021/4/19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9071CA-8141-4119-BCE5-BAECC45747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43102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EDE61C-5EFD-400E-A80A-DEF9B74C3203}" type="datetimeFigureOut">
              <a:rPr kumimoji="1" lang="ja-JP" altLang="en-US" smtClean="0"/>
              <a:t>2021/4/19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42C3DD-E46B-46CC-BCE1-98FCBC279B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79559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394B8A48-32AB-453A-AE57-D361BB3A7ED4}" type="slidenum">
              <a:rPr lang="en-US" altLang="ja-JP" sz="1200"/>
              <a:pPr eaLnBrk="1" hangingPunct="1"/>
              <a:t>1</a:t>
            </a:fld>
            <a:endParaRPr lang="en-US" altLang="ja-JP" sz="12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8313096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2021/4/19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7089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2021/4/19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6960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2021/4/19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516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2021/4/19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766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2021/4/19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9596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2021/4/19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0900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2021/4/19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1265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2021/4/19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3802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2021/4/19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0934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2021/4/19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5300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2021/4/19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335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C00CBC-DBEC-48AA-88CE-7E1D99A40769}" type="datetimeFigureOut">
              <a:rPr kumimoji="1" lang="ja-JP" altLang="en-US" smtClean="0"/>
              <a:t>2021/4/19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6389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0559" y="1753384"/>
            <a:ext cx="10324011" cy="2622783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40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4000" b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筆頭発表者：</a:t>
            </a:r>
            <a:r>
              <a:rPr lang="ja-JP" alt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演題発表に関連し、開示すべき　</a:t>
            </a:r>
            <a:endParaRPr lang="en-US" altLang="ja-JP" sz="40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 I </a:t>
            </a:r>
            <a:r>
              <a:rPr lang="ja-JP" alt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関係にある企業などはありません。</a:t>
            </a:r>
            <a:endParaRPr lang="en-US" altLang="ja-JP" sz="40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1000" b="1" i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40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39BA8E02-3C00-4828-9BFA-CDA1F826173E}"/>
              </a:ext>
            </a:extLst>
          </p:cNvPr>
          <p:cNvSpPr/>
          <p:nvPr/>
        </p:nvSpPr>
        <p:spPr>
          <a:xfrm>
            <a:off x="670559" y="212563"/>
            <a:ext cx="7924801" cy="86177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b="1" dirty="0">
                <a:solidFill>
                  <a:prstClr val="black"/>
                </a:solidFill>
                <a:latin typeface="+mj-ea"/>
                <a:ea typeface="+mj-ea"/>
              </a:rPr>
              <a:t>ポスター発表における</a:t>
            </a:r>
            <a:r>
              <a:rPr lang="en-US" altLang="ja-JP" sz="2800" b="1" dirty="0">
                <a:solidFill>
                  <a:prstClr val="black"/>
                </a:solidFill>
                <a:latin typeface="+mj-ea"/>
                <a:ea typeface="+mj-ea"/>
              </a:rPr>
              <a:t>COI</a:t>
            </a:r>
            <a:r>
              <a:rPr lang="ja-JP" altLang="en-US" sz="2800" b="1" dirty="0">
                <a:solidFill>
                  <a:prstClr val="black"/>
                </a:solidFill>
                <a:latin typeface="+mj-ea"/>
                <a:ea typeface="+mj-ea"/>
              </a:rPr>
              <a:t>状態の開示</a:t>
            </a:r>
            <a:endParaRPr lang="en-US" altLang="ja-JP" sz="2800" b="1" dirty="0">
              <a:solidFill>
                <a:prstClr val="black"/>
              </a:solidFill>
              <a:latin typeface="+mj-ea"/>
              <a:ea typeface="+mj-ea"/>
            </a:endParaRPr>
          </a:p>
          <a:p>
            <a:r>
              <a:rPr lang="en-US" altLang="ja-JP" sz="2200" b="1" dirty="0">
                <a:solidFill>
                  <a:prstClr val="black"/>
                </a:solidFill>
                <a:latin typeface="+mj-ea"/>
                <a:ea typeface="+mj-ea"/>
              </a:rPr>
              <a:t>※</a:t>
            </a:r>
            <a:r>
              <a:rPr lang="ja-JP" altLang="en-US" sz="2200" b="1" dirty="0">
                <a:solidFill>
                  <a:prstClr val="black"/>
                </a:solidFill>
                <a:latin typeface="+mj-ea"/>
                <a:ea typeface="+mj-ea"/>
              </a:rPr>
              <a:t>ポスターの末尾に以下の様に開示する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6165F32-71DB-4F3A-AC8B-A566C2491D50}"/>
              </a:ext>
            </a:extLst>
          </p:cNvPr>
          <p:cNvSpPr/>
          <p:nvPr/>
        </p:nvSpPr>
        <p:spPr>
          <a:xfrm>
            <a:off x="670559" y="1062537"/>
            <a:ext cx="7924801" cy="52322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b="1" dirty="0">
                <a:solidFill>
                  <a:prstClr val="black"/>
                </a:solidFill>
                <a:latin typeface="+mj-ea"/>
                <a:ea typeface="+mj-ea"/>
              </a:rPr>
              <a:t>＜申告すべき</a:t>
            </a:r>
            <a:r>
              <a:rPr lang="en-US" altLang="ja-JP" sz="2800" b="1" dirty="0">
                <a:solidFill>
                  <a:prstClr val="black"/>
                </a:solidFill>
                <a:latin typeface="+mj-ea"/>
                <a:ea typeface="+mj-ea"/>
              </a:rPr>
              <a:t>COI</a:t>
            </a:r>
            <a:r>
              <a:rPr lang="ja-JP" altLang="en-US" sz="2800" b="1" dirty="0">
                <a:solidFill>
                  <a:prstClr val="black"/>
                </a:solidFill>
                <a:latin typeface="+mj-ea"/>
                <a:ea typeface="+mj-ea"/>
              </a:rPr>
              <a:t>状態がない場合＞</a:t>
            </a:r>
          </a:p>
        </p:txBody>
      </p:sp>
    </p:spTree>
    <p:extLst>
      <p:ext uri="{BB962C8B-B14F-4D97-AF65-F5344CB8AC3E}">
        <p14:creationId xmlns:p14="http://schemas.microsoft.com/office/powerpoint/2010/main" val="26125115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</TotalTime>
  <Words>53</Words>
  <Application>Microsoft Office PowerPoint</Application>
  <PresentationFormat>ワイド画面</PresentationFormat>
  <Paragraphs>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平成27年4月より改訂</dc:title>
  <dc:creator>saburo sone</dc:creator>
  <cp:lastModifiedBy>Ritsuko Nakayama</cp:lastModifiedBy>
  <cp:revision>33</cp:revision>
  <cp:lastPrinted>2016-02-29T06:43:51Z</cp:lastPrinted>
  <dcterms:created xsi:type="dcterms:W3CDTF">2015-03-14T19:59:31Z</dcterms:created>
  <dcterms:modified xsi:type="dcterms:W3CDTF">2021-04-19T01:45:39Z</dcterms:modified>
</cp:coreProperties>
</file>