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4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F174A-C62F-4800-9FFC-DDCEB5DA1711}" type="datetimeFigureOut">
              <a:rPr kumimoji="1" lang="ja-JP" altLang="en-US" smtClean="0"/>
              <a:t>2014/9/12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13665-47CD-4F58-B5FF-7AC18F8C38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6964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4CC8E-C4AA-4CB6-889D-1D2CBC86592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4833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285C-13FA-42CB-A3FC-621C0C1DB941}" type="datetimeFigureOut">
              <a:rPr kumimoji="1" lang="ja-JP" altLang="en-US" smtClean="0"/>
              <a:t>2014/9/12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6E71-0BF1-4EF5-941E-E584BFB9F7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7623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285C-13FA-42CB-A3FC-621C0C1DB941}" type="datetimeFigureOut">
              <a:rPr kumimoji="1" lang="ja-JP" altLang="en-US" smtClean="0"/>
              <a:t>2014/9/12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6E71-0BF1-4EF5-941E-E584BFB9F7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1655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285C-13FA-42CB-A3FC-621C0C1DB941}" type="datetimeFigureOut">
              <a:rPr kumimoji="1" lang="ja-JP" altLang="en-US" smtClean="0"/>
              <a:t>2014/9/12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6E71-0BF1-4EF5-941E-E584BFB9F7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8489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285C-13FA-42CB-A3FC-621C0C1DB941}" type="datetimeFigureOut">
              <a:rPr kumimoji="1" lang="ja-JP" altLang="en-US" smtClean="0"/>
              <a:t>2014/9/12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6E71-0BF1-4EF5-941E-E584BFB9F7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38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285C-13FA-42CB-A3FC-621C0C1DB941}" type="datetimeFigureOut">
              <a:rPr kumimoji="1" lang="ja-JP" altLang="en-US" smtClean="0"/>
              <a:t>2014/9/12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6E71-0BF1-4EF5-941E-E584BFB9F7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5381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285C-13FA-42CB-A3FC-621C0C1DB941}" type="datetimeFigureOut">
              <a:rPr kumimoji="1" lang="ja-JP" altLang="en-US" smtClean="0"/>
              <a:t>2014/9/12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6E71-0BF1-4EF5-941E-E584BFB9F7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7712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285C-13FA-42CB-A3FC-621C0C1DB941}" type="datetimeFigureOut">
              <a:rPr kumimoji="1" lang="ja-JP" altLang="en-US" smtClean="0"/>
              <a:t>2014/9/12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6E71-0BF1-4EF5-941E-E584BFB9F7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1050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285C-13FA-42CB-A3FC-621C0C1DB941}" type="datetimeFigureOut">
              <a:rPr kumimoji="1" lang="ja-JP" altLang="en-US" smtClean="0"/>
              <a:t>2014/9/12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6E71-0BF1-4EF5-941E-E584BFB9F7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780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285C-13FA-42CB-A3FC-621C0C1DB941}" type="datetimeFigureOut">
              <a:rPr kumimoji="1" lang="ja-JP" altLang="en-US" smtClean="0"/>
              <a:t>2014/9/12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6E71-0BF1-4EF5-941E-E584BFB9F7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2131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285C-13FA-42CB-A3FC-621C0C1DB941}" type="datetimeFigureOut">
              <a:rPr kumimoji="1" lang="ja-JP" altLang="en-US" smtClean="0"/>
              <a:t>2014/9/12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6E71-0BF1-4EF5-941E-E584BFB9F7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0511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285C-13FA-42CB-A3FC-621C0C1DB941}" type="datetimeFigureOut">
              <a:rPr kumimoji="1" lang="ja-JP" altLang="en-US" smtClean="0"/>
              <a:t>2014/9/12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6E71-0BF1-4EF5-941E-E584BFB9F7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3432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C285C-13FA-42CB-A3FC-621C0C1DB941}" type="datetimeFigureOut">
              <a:rPr kumimoji="1" lang="ja-JP" altLang="en-US" smtClean="0"/>
              <a:t>2014/9/12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96E71-0BF1-4EF5-941E-E584BFB9F7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0317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" y="3"/>
            <a:ext cx="9179052" cy="685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79512" y="2520000"/>
            <a:ext cx="60486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dirty="0" smtClean="0"/>
          </a:p>
          <a:p>
            <a:r>
              <a:rPr lang="ja-JP" altLang="en-US" sz="3200" dirty="0">
                <a:solidFill>
                  <a:srgbClr val="FFC000"/>
                </a:solidFill>
                <a:latin typeface="Arial" pitchFamily="34" charset="0"/>
                <a:ea typeface="HGP創英角ｺﾞｼｯｸUB" pitchFamily="50" charset="-128"/>
                <a:cs typeface="Meiryo UI" pitchFamily="50" charset="-128"/>
              </a:rPr>
              <a:t>こちらにインフォメーション</a:t>
            </a:r>
            <a:r>
              <a:rPr lang="ja-JP" altLang="en-US" sz="3200" dirty="0" smtClean="0">
                <a:solidFill>
                  <a:srgbClr val="FFC000"/>
                </a:solidFill>
                <a:latin typeface="Arial" pitchFamily="34" charset="0"/>
                <a:ea typeface="HGP創英角ｺﾞｼｯｸUB" pitchFamily="50" charset="-128"/>
                <a:cs typeface="Meiryo UI" pitchFamily="50" charset="-128"/>
              </a:rPr>
              <a:t>を</a:t>
            </a:r>
            <a:endParaRPr lang="en-US" altLang="ja-JP" sz="3200" dirty="0" smtClean="0">
              <a:solidFill>
                <a:srgbClr val="FFC000"/>
              </a:solidFill>
              <a:latin typeface="Arial" pitchFamily="34" charset="0"/>
              <a:ea typeface="HGP創英角ｺﾞｼｯｸUB" pitchFamily="50" charset="-128"/>
              <a:cs typeface="Meiryo UI" pitchFamily="50" charset="-128"/>
            </a:endParaRPr>
          </a:p>
          <a:p>
            <a:r>
              <a:rPr lang="ja-JP" altLang="en-US" sz="3200" dirty="0" smtClean="0">
                <a:solidFill>
                  <a:srgbClr val="FFC000"/>
                </a:solidFill>
                <a:latin typeface="Arial" pitchFamily="34" charset="0"/>
                <a:ea typeface="HGP創英角ｺﾞｼｯｸUB" pitchFamily="50" charset="-128"/>
                <a:cs typeface="Meiryo UI" pitchFamily="50" charset="-128"/>
              </a:rPr>
              <a:t>ご入力</a:t>
            </a:r>
            <a:r>
              <a:rPr lang="ja-JP" altLang="en-US" sz="3200" dirty="0">
                <a:solidFill>
                  <a:srgbClr val="FFC000"/>
                </a:solidFill>
                <a:latin typeface="Arial" pitchFamily="34" charset="0"/>
                <a:ea typeface="HGP創英角ｺﾞｼｯｸUB" pitchFamily="50" charset="-128"/>
                <a:cs typeface="Meiryo UI" pitchFamily="50" charset="-128"/>
              </a:rPr>
              <a:t>下さい</a:t>
            </a:r>
            <a:endParaRPr lang="en-US" altLang="ja-JP" sz="3200" dirty="0">
              <a:solidFill>
                <a:srgbClr val="FFC000"/>
              </a:solidFill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9274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" y="9"/>
            <a:ext cx="9179052" cy="688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00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" y="3"/>
            <a:ext cx="9179052" cy="685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79512" y="2520000"/>
            <a:ext cx="60486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Call for Abstracts from Overseas</a:t>
            </a:r>
          </a:p>
          <a:p>
            <a:endParaRPr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Abstract Submission Period: </a:t>
            </a:r>
          </a:p>
          <a:p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December 11, 2014 – January 22, 2015</a:t>
            </a:r>
          </a:p>
          <a:p>
            <a:endParaRPr kumimoji="1" lang="en-US" altLang="ja-JP" sz="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en-US" altLang="ja-JP" sz="2000" dirty="0" smtClean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Travel Award Available</a:t>
            </a:r>
            <a:endParaRPr kumimoji="1" lang="ja-JP" altLang="en-US" sz="2000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298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3"/>
            <a:ext cx="9199150" cy="687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647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0"/>
            <a:ext cx="9192197" cy="689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029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" y="0"/>
            <a:ext cx="9185243" cy="689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354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" y="10"/>
            <a:ext cx="9206103" cy="6890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068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28</Words>
  <Application>Microsoft Office PowerPoint</Application>
  <PresentationFormat>画面に合わせる (4:3)</PresentationFormat>
  <Paragraphs>10</Paragraphs>
  <Slides>7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8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Hirotoshi Akita</dc:creator>
  <cp:lastModifiedBy>Hirotoshi Akita</cp:lastModifiedBy>
  <cp:revision>3</cp:revision>
  <dcterms:created xsi:type="dcterms:W3CDTF">2014-09-12T06:50:00Z</dcterms:created>
  <dcterms:modified xsi:type="dcterms:W3CDTF">2014-09-12T07:07:02Z</dcterms:modified>
</cp:coreProperties>
</file>