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F174A-C62F-4800-9FFC-DDCEB5DA171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3665-47CD-4F58-B5FF-7AC18F8C3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96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CC8E-C4AA-4CB6-889D-1D2CBC8659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83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62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65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4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8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7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05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78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13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51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43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3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3"/>
            <a:ext cx="9179052" cy="686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9512" y="2520000"/>
            <a:ext cx="6048672" cy="1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lang="ja-JP" altLang="en-US" sz="3200" dirty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こちらにインフォメーション</a:t>
            </a:r>
            <a:r>
              <a:rPr lang="ja-JP" altLang="en-US" sz="3200" dirty="0" smtClean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を</a:t>
            </a:r>
            <a:endParaRPr lang="en-US" altLang="ja-JP" sz="3200" dirty="0" smtClean="0">
              <a:solidFill>
                <a:srgbClr val="FFC000"/>
              </a:solidFill>
              <a:latin typeface="Arial" pitchFamily="34" charset="0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3200" dirty="0" smtClean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ご入力</a:t>
            </a:r>
            <a:r>
              <a:rPr lang="ja-JP" altLang="en-US" sz="3200" dirty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下さい</a:t>
            </a:r>
            <a:endParaRPr lang="en-US" altLang="ja-JP" sz="3200" dirty="0">
              <a:solidFill>
                <a:srgbClr val="FFC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99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3"/>
            <a:ext cx="9179052" cy="68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2520000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lang="ja-JP" altLang="en-US" sz="3200" dirty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こちらにインフォメーション</a:t>
            </a:r>
            <a:r>
              <a:rPr lang="ja-JP" altLang="en-US" sz="3200" dirty="0" smtClean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を</a:t>
            </a:r>
            <a:endParaRPr lang="en-US" altLang="ja-JP" sz="3200" dirty="0" smtClean="0">
              <a:solidFill>
                <a:srgbClr val="FFC000"/>
              </a:solidFill>
              <a:latin typeface="Arial" pitchFamily="34" charset="0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3200" dirty="0" smtClean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ご入力</a:t>
            </a:r>
            <a:r>
              <a:rPr lang="ja-JP" altLang="en-US" sz="3200" dirty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下さい</a:t>
            </a:r>
            <a:endParaRPr lang="en-US" altLang="ja-JP" sz="3200" dirty="0">
              <a:solidFill>
                <a:srgbClr val="FFC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7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9"/>
            <a:ext cx="9179052" cy="6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3"/>
            <a:ext cx="9179052" cy="68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2520000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Call for Abstracts from Overseas</a:t>
            </a:r>
          </a:p>
          <a:p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Abstract Submission Period: 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December 11, 2014 – January 22, 2015</a:t>
            </a:r>
          </a:p>
          <a:p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Travel Award Available</a:t>
            </a:r>
            <a:endParaRPr kumimoji="1" lang="ja-JP" altLang="en-US" sz="20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9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9199150" cy="68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4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9192197" cy="68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2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85243" cy="68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35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10"/>
            <a:ext cx="9206103" cy="689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6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画面に合わせる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Hirotoshi Akita</dc:creator>
  <cp:lastModifiedBy>Hirotoshi Akita</cp:lastModifiedBy>
  <cp:revision>2</cp:revision>
  <dcterms:created xsi:type="dcterms:W3CDTF">2014-09-12T06:50:00Z</dcterms:created>
  <dcterms:modified xsi:type="dcterms:W3CDTF">2014-09-12T07:06:07Z</dcterms:modified>
</cp:coreProperties>
</file>