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 showGuides="1">
      <p:cViewPr varScale="1">
        <p:scale>
          <a:sx n="91" d="100"/>
          <a:sy n="91" d="100"/>
        </p:scale>
        <p:origin x="7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645D9-6E95-462C-AE08-8BA654B31F77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1EE31-8456-4453-8C98-E1292D142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499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5921-A91A-409C-921C-0E0EC1E750EC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02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5921-A91A-409C-921C-0E0EC1E750EC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99768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8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8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52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5921-A91A-409C-921C-0E0EC1E750EC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62461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49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85921-A91A-409C-921C-0E0EC1E750EC}" type="datetime2">
              <a:rPr lang="en-US" smtClean="0"/>
              <a:t>Wednesday, November 15, 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" y="0"/>
            <a:ext cx="9138518" cy="68580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14218" y="1644046"/>
            <a:ext cx="400858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こちら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に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インフォメーションを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ご入力下さい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76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足守 高具</dc:creator>
  <cp:lastModifiedBy>OEN</cp:lastModifiedBy>
  <cp:revision>12</cp:revision>
  <dcterms:created xsi:type="dcterms:W3CDTF">2016-09-09T06:00:02Z</dcterms:created>
  <dcterms:modified xsi:type="dcterms:W3CDTF">2017-11-15T01:48:31Z</dcterms:modified>
</cp:coreProperties>
</file>