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7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45D9-6E95-462C-AE08-8BA654B31F77}" type="datetimeFigureOut">
              <a:rPr kumimoji="1" lang="ja-JP" altLang="en-US" smtClean="0"/>
              <a:t>2017/11/15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1EE31-8456-4453-8C98-E1292D1425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0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76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8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24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Wednesday, November 15, 2017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" y="0"/>
            <a:ext cx="9138519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4218" y="1644046"/>
            <a:ext cx="40085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こちら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に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インフォメーションを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ご入力下さい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6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" y="0"/>
            <a:ext cx="9138518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4218" y="1644046"/>
            <a:ext cx="40085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こちら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に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インフォメーションを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ご入力下さい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6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12</Words>
  <Application>Microsoft Office PowerPoint</Application>
  <PresentationFormat>画面に合わせる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足守 高具</dc:creator>
  <cp:lastModifiedBy>OEN</cp:lastModifiedBy>
  <cp:revision>11</cp:revision>
  <dcterms:created xsi:type="dcterms:W3CDTF">2016-09-09T06:00:02Z</dcterms:created>
  <dcterms:modified xsi:type="dcterms:W3CDTF">2017-11-15T01:47:58Z</dcterms:modified>
</cp:coreProperties>
</file>