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2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96" y="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45D9-6E95-462C-AE08-8BA654B31F77}" type="datetimeFigureOut">
              <a:rPr kumimoji="1" lang="ja-JP" altLang="en-US" smtClean="0"/>
              <a:t>2019/4/3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1EE31-8456-4453-8C98-E1292D1425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49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02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976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8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8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246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9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Wednesday, April 3, 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19F96CBC-9E4C-4DEF-B460-9D21A3F1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6"/>
            <a:ext cx="9144000" cy="684757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6BD1026B-E435-4C7E-9049-BD8C55AB387F}"/>
              </a:ext>
            </a:extLst>
          </p:cNvPr>
          <p:cNvSpPr txBox="1"/>
          <p:nvPr/>
        </p:nvSpPr>
        <p:spPr>
          <a:xfrm>
            <a:off x="2001811" y="3308201"/>
            <a:ext cx="514037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こちらに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インフォメーションを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ご入力下さい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0898"/>
            <a:ext cx="919859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7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6</Words>
  <Application>Microsoft Office PowerPoint</Application>
  <PresentationFormat>画面に合わせる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足守 高具</dc:creator>
  <cp:lastModifiedBy>sawamura</cp:lastModifiedBy>
  <cp:revision>13</cp:revision>
  <dcterms:created xsi:type="dcterms:W3CDTF">2016-09-09T06:00:02Z</dcterms:created>
  <dcterms:modified xsi:type="dcterms:W3CDTF">2019-04-03T10:50:48Z</dcterms:modified>
</cp:coreProperties>
</file>