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BCF9AB-4205-4F89-9602-F6B9DC5E7281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9BC75-0BA3-4D71-A9D8-8438402F70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938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 イメージ プレースホルダ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1288" y="768350"/>
            <a:ext cx="6816725" cy="3835400"/>
          </a:xfrm>
          <a:ln/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pPr>
              <a:defRPr/>
            </a:pPr>
            <a:r>
              <a:rPr lang="ja-JP" altLang="en-US" dirty="0"/>
              <a:t>研究責任医師氏名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所属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金額</a:t>
            </a:r>
          </a:p>
          <a:p>
            <a:pPr>
              <a:defRPr/>
            </a:pPr>
            <a:r>
              <a:rPr lang="ja-JP" altLang="en-US" dirty="0"/>
              <a:t>該当の有無</a:t>
            </a:r>
          </a:p>
          <a:p>
            <a:pPr>
              <a:defRPr/>
            </a:pPr>
            <a:r>
              <a:rPr lang="ja-JP" altLang="en-US" dirty="0"/>
              <a:t>該当する場合：企業名等</a:t>
            </a:r>
          </a:p>
          <a:p>
            <a:pPr>
              <a:defRPr/>
            </a:pPr>
            <a:r>
              <a:rPr lang="ja-JP" altLang="en-US" dirty="0"/>
              <a:t>企業等の職員</a:t>
            </a:r>
          </a:p>
          <a:p>
            <a:pPr>
              <a:defRPr/>
            </a:pPr>
            <a:r>
              <a:rPr lang="ja-JP" altLang="en-US" dirty="0"/>
              <a:t>－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企業等の顧問職</a:t>
            </a:r>
          </a:p>
          <a:p>
            <a:pPr>
              <a:defRPr/>
            </a:pPr>
            <a:r>
              <a:rPr lang="en-US" dirty="0"/>
              <a:t>100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株</a:t>
            </a:r>
          </a:p>
          <a:p>
            <a:pPr>
              <a:defRPr/>
            </a:pPr>
            <a:r>
              <a:rPr lang="en-US" dirty="0"/>
              <a:t>100</a:t>
            </a:r>
            <a:r>
              <a:rPr lang="ja-JP" altLang="en-US" dirty="0"/>
              <a:t>万円以上の利益／全株式の</a:t>
            </a:r>
            <a:r>
              <a:rPr lang="en-US" dirty="0"/>
              <a:t>5%</a:t>
            </a:r>
            <a:r>
              <a:rPr lang="ja-JP" altLang="en-US" dirty="0"/>
              <a:t>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講演料など</a:t>
            </a:r>
          </a:p>
          <a:p>
            <a:pPr>
              <a:defRPr/>
            </a:pPr>
            <a:r>
              <a:rPr lang="en-US" dirty="0"/>
              <a:t>50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原稿料など</a:t>
            </a:r>
          </a:p>
          <a:p>
            <a:pPr>
              <a:defRPr/>
            </a:pPr>
            <a:r>
              <a:rPr lang="en-US" dirty="0"/>
              <a:t>50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寄付金</a:t>
            </a:r>
          </a:p>
          <a:p>
            <a:pPr>
              <a:defRPr/>
            </a:pPr>
            <a:r>
              <a:rPr lang="en-US" dirty="0"/>
              <a:t>200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委受託研究</a:t>
            </a:r>
          </a:p>
          <a:p>
            <a:pPr>
              <a:defRPr/>
            </a:pPr>
            <a:r>
              <a:rPr lang="en-US" dirty="0"/>
              <a:t>200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専門的助言・証言</a:t>
            </a:r>
          </a:p>
          <a:p>
            <a:pPr>
              <a:defRPr/>
            </a:pPr>
            <a:r>
              <a:rPr lang="en-US" dirty="0"/>
              <a:t>100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その他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endParaRPr lang="ja-JP" altLang="en-US" dirty="0"/>
          </a:p>
        </p:txBody>
      </p:sp>
      <p:sp>
        <p:nvSpPr>
          <p:cNvPr id="614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74700" indent="-2968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92213" indent="-2381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70050" indent="-2381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147888" indent="-2381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605088" indent="-2381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3062288" indent="-2381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519488" indent="-2381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976688" indent="-2381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>
              <a:spcBef>
                <a:spcPct val="0"/>
              </a:spcBef>
            </a:pPr>
            <a:fld id="{71A83067-26AF-4939-8213-04C3A29F8738}" type="slidenum">
              <a:rPr lang="en-US" altLang="ja-JP" sz="1300"/>
              <a:pPr>
                <a:spcBef>
                  <a:spcPct val="0"/>
                </a:spcBef>
              </a:pPr>
              <a:t>1</a:t>
            </a:fld>
            <a:endParaRPr lang="en-US" altLang="ja-JP" sz="1300"/>
          </a:p>
        </p:txBody>
      </p:sp>
    </p:spTree>
    <p:extLst>
      <p:ext uri="{BB962C8B-B14F-4D97-AF65-F5344CB8AC3E}">
        <p14:creationId xmlns:p14="http://schemas.microsoft.com/office/powerpoint/2010/main" val="3227397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5D06E-5486-4599-8BED-56E6C520CD04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CF3C5-FDA0-4A48-A354-3D405D512A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173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5D06E-5486-4599-8BED-56E6C520CD04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CF3C5-FDA0-4A48-A354-3D405D512A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159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5D06E-5486-4599-8BED-56E6C520CD04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CF3C5-FDA0-4A48-A354-3D405D512A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3589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5D06E-5486-4599-8BED-56E6C520CD04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CF3C5-FDA0-4A48-A354-3D405D512A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4966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5D06E-5486-4599-8BED-56E6C520CD04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CF3C5-FDA0-4A48-A354-3D405D512A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117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5D06E-5486-4599-8BED-56E6C520CD04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CF3C5-FDA0-4A48-A354-3D405D512A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4893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5D06E-5486-4599-8BED-56E6C520CD04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CF3C5-FDA0-4A48-A354-3D405D512A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3969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5D06E-5486-4599-8BED-56E6C520CD04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CF3C5-FDA0-4A48-A354-3D405D512A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079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5D06E-5486-4599-8BED-56E6C520CD04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CF3C5-FDA0-4A48-A354-3D405D512A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3542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5D06E-5486-4599-8BED-56E6C520CD04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CF3C5-FDA0-4A48-A354-3D405D512A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08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5D06E-5486-4599-8BED-56E6C520CD04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CF3C5-FDA0-4A48-A354-3D405D512A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045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5D06E-5486-4599-8BED-56E6C520CD04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CF3C5-FDA0-4A48-A354-3D405D512A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6756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/>
          <p:cNvSpPr>
            <a:spLocks noGrp="1"/>
          </p:cNvSpPr>
          <p:nvPr>
            <p:ph type="title"/>
          </p:nvPr>
        </p:nvSpPr>
        <p:spPr>
          <a:xfrm>
            <a:off x="551543" y="131145"/>
            <a:ext cx="10929257" cy="536512"/>
          </a:xfrm>
        </p:spPr>
        <p:txBody>
          <a:bodyPr/>
          <a:lstStyle/>
          <a:p>
            <a:pPr>
              <a:defRPr/>
            </a:pPr>
            <a:r>
              <a:rPr lang="en-US" altLang="ja-JP" sz="1800" b="1" dirty="0">
                <a:latin typeface="Arial" panose="020B0604020202020204" pitchFamily="34" charset="0"/>
                <a:cs typeface="Arial" panose="020B0604020202020204" pitchFamily="34" charset="0"/>
              </a:rPr>
              <a:t>Conflict of Interest disclosure slide for chairs</a:t>
            </a:r>
            <a:endParaRPr lang="ja-JP" altLang="en-US" sz="1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コンテンツ プレースホルダ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7543254"/>
              </p:ext>
            </p:extLst>
          </p:nvPr>
        </p:nvGraphicFramePr>
        <p:xfrm>
          <a:off x="580571" y="1052735"/>
          <a:ext cx="11059886" cy="38676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2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53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8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17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373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751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58645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latin typeface="+mn-lt"/>
                          <a:ea typeface="+mn-ea"/>
                        </a:rPr>
                        <a:t>Name of </a:t>
                      </a:r>
                      <a:r>
                        <a:rPr kumimoji="1" lang="ja-JP" altLang="en-US" sz="1200" baseline="0" dirty="0">
                          <a:latin typeface="+mn-lt"/>
                          <a:ea typeface="+mn-ea"/>
                        </a:rPr>
                        <a:t> </a:t>
                      </a:r>
                      <a:r>
                        <a:rPr kumimoji="1" lang="en-US" altLang="ja-JP" sz="1200" baseline="0" dirty="0">
                          <a:latin typeface="+mn-lt"/>
                          <a:ea typeface="+mn-ea"/>
                        </a:rPr>
                        <a:t>chair</a:t>
                      </a:r>
                    </a:p>
                  </a:txBody>
                  <a:tcPr marT="45717" marB="45717" anchor="ctr">
                    <a:solidFill>
                      <a:srgbClr val="6633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latin typeface="+mn-lt"/>
                      </a:endParaRPr>
                    </a:p>
                  </a:txBody>
                  <a:tcPr marT="45717" marB="45717" anchor="ctr">
                    <a:solidFill>
                      <a:srgbClr val="66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latin typeface="+mn-lt"/>
                          <a:ea typeface="+mn-ea"/>
                        </a:rPr>
                        <a:t>Institution or company/position</a:t>
                      </a:r>
                      <a:endParaRPr kumimoji="1" lang="ja-JP" altLang="en-US" sz="1200" dirty="0">
                        <a:latin typeface="+mn-lt"/>
                        <a:ea typeface="+mn-ea"/>
                      </a:endParaRPr>
                    </a:p>
                  </a:txBody>
                  <a:tcPr marT="45717" marB="45717" anchor="ctr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latin typeface="+mn-lt"/>
                      </a:endParaRPr>
                    </a:p>
                  </a:txBody>
                  <a:tcPr marT="45717" marB="45717" anchor="ctr"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923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b="1" dirty="0">
                          <a:latin typeface="+mn-lt"/>
                          <a:ea typeface="+mn-ea"/>
                        </a:rPr>
                        <a:t>No</a:t>
                      </a:r>
                      <a:endParaRPr kumimoji="1" lang="ja-JP" altLang="en-US" sz="1200" b="1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>
                          <a:latin typeface="+mn-lt"/>
                          <a:ea typeface="+mn-ea"/>
                        </a:rPr>
                        <a:t> </a:t>
                      </a:r>
                      <a:r>
                        <a:rPr kumimoji="1" lang="en-US" altLang="ja-JP" sz="1100" b="1" dirty="0">
                          <a:latin typeface="+mn-lt"/>
                          <a:ea typeface="+mn-ea"/>
                        </a:rPr>
                        <a:t>If yes, please specify the name of company and/or</a:t>
                      </a:r>
                      <a:r>
                        <a:rPr kumimoji="1" lang="en-US" altLang="ja-JP" sz="1100" b="1" baseline="0" dirty="0">
                          <a:latin typeface="+mn-lt"/>
                          <a:ea typeface="+mn-ea"/>
                        </a:rPr>
                        <a:t> organization, your status.</a:t>
                      </a:r>
                    </a:p>
                  </a:txBody>
                  <a:tcPr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923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US" altLang="ja-JP" sz="1000" kern="1200" dirty="0">
                          <a:latin typeface="+mn-lt"/>
                          <a:ea typeface="+mn-ea"/>
                        </a:rPr>
                        <a:t>employee of company and/or profit-making</a:t>
                      </a:r>
                      <a:r>
                        <a:rPr lang="en-US" altLang="ja-JP" sz="1000" kern="1200" baseline="0" dirty="0">
                          <a:latin typeface="+mn-lt"/>
                          <a:ea typeface="+mn-ea"/>
                        </a:rPr>
                        <a:t> organization</a:t>
                      </a:r>
                      <a:endParaRPr kumimoji="1" lang="ja-JP" altLang="en-US" sz="1000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□</a:t>
                      </a: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923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US" altLang="ja-JP" sz="1000" kern="1200" dirty="0">
                          <a:latin typeface="+mn-lt"/>
                          <a:ea typeface="+mn-ea"/>
                        </a:rPr>
                        <a:t>adviser of company and/or</a:t>
                      </a:r>
                      <a:r>
                        <a:rPr lang="en-US" altLang="ja-JP" sz="1000" kern="1200" baseline="0" dirty="0">
                          <a:latin typeface="+mn-lt"/>
                          <a:ea typeface="+mn-ea"/>
                        </a:rPr>
                        <a:t> profit-making organization</a:t>
                      </a:r>
                      <a:endParaRPr lang="ja-JP" altLang="en-US" sz="1000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□</a:t>
                      </a:r>
                    </a:p>
                  </a:txBody>
                  <a:tcPr marT="0" marB="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923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US" altLang="ja-JP" sz="1000" kern="1200" dirty="0">
                          <a:latin typeface="+mn-lt"/>
                          <a:ea typeface="+mn-ea"/>
                        </a:rPr>
                        <a:t>profit of stock</a:t>
                      </a:r>
                      <a:endParaRPr kumimoji="1" lang="ja-JP" altLang="en-US" sz="1000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□</a:t>
                      </a: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923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US" altLang="ja-JP" sz="1000" kern="1200" dirty="0">
                          <a:latin typeface="+mn-lt"/>
                          <a:ea typeface="+mn-ea"/>
                        </a:rPr>
                        <a:t>lecturer fees</a:t>
                      </a:r>
                      <a:endParaRPr kumimoji="1" lang="ja-JP" altLang="en-US" sz="1000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>
                          <a:latin typeface="+mn-lt"/>
                          <a:ea typeface="+mn-ea"/>
                        </a:rPr>
                        <a:t>□</a:t>
                      </a:r>
                      <a:endParaRPr kumimoji="1" lang="ja-JP" altLang="en-US" sz="1200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lt"/>
                        </a:rPr>
                        <a:t>　</a:t>
                      </a:r>
                    </a:p>
                  </a:txBody>
                  <a:tcPr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7923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US" altLang="ja-JP" sz="1000" kern="1200" dirty="0">
                          <a:latin typeface="+mn-lt"/>
                          <a:ea typeface="+mn-ea"/>
                        </a:rPr>
                        <a:t>manuscript fees</a:t>
                      </a:r>
                      <a:endParaRPr kumimoji="1" lang="ja-JP" altLang="en-US" sz="1000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>
                          <a:latin typeface="+mn-lt"/>
                          <a:ea typeface="+mn-ea"/>
                        </a:rPr>
                        <a:t>□</a:t>
                      </a:r>
                      <a:endParaRPr kumimoji="1" lang="ja-JP" altLang="en-US" sz="1200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923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US" altLang="ja-JP" sz="1000" kern="1200" dirty="0">
                          <a:latin typeface="+mn-lt"/>
                          <a:ea typeface="+mn-ea"/>
                        </a:rPr>
                        <a:t>research expenses</a:t>
                      </a:r>
                      <a:endParaRPr kumimoji="1" lang="ja-JP" altLang="en-US" sz="1000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>
                          <a:latin typeface="+mn-lt"/>
                          <a:ea typeface="+mn-ea"/>
                        </a:rPr>
                        <a:t>□</a:t>
                      </a:r>
                      <a:endParaRPr kumimoji="1" lang="ja-JP" altLang="en-US" sz="1200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923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latin typeface="+mn-lt"/>
                          <a:ea typeface="+mn-ea"/>
                        </a:rPr>
                        <a:t>contributions</a:t>
                      </a:r>
                      <a:endParaRPr kumimoji="1" lang="ja-JP" altLang="en-US" sz="1000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>
                          <a:latin typeface="+mn-lt"/>
                          <a:ea typeface="+mn-ea"/>
                        </a:rPr>
                        <a:t>□</a:t>
                      </a:r>
                      <a:endParaRPr kumimoji="1" lang="ja-JP" altLang="en-US" sz="1200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latin typeface="+mn-lt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923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US" altLang="ja-JP" sz="1000" kern="1200" dirty="0">
                          <a:latin typeface="+mn-lt"/>
                          <a:ea typeface="+mn-ea"/>
                        </a:rPr>
                        <a:t>fees</a:t>
                      </a:r>
                      <a:r>
                        <a:rPr lang="en-US" altLang="ja-JP" sz="1000" kern="1200" baseline="0" dirty="0">
                          <a:latin typeface="+mn-lt"/>
                          <a:ea typeface="+mn-ea"/>
                        </a:rPr>
                        <a:t> of testimony, </a:t>
                      </a:r>
                      <a:r>
                        <a:rPr lang="ja-JP" altLang="en-US" sz="1000" kern="1200" baseline="0" dirty="0">
                          <a:latin typeface="+mn-lt"/>
                          <a:ea typeface="+mn-ea"/>
                        </a:rPr>
                        <a:t> </a:t>
                      </a:r>
                      <a:r>
                        <a:rPr lang="en-US" altLang="ja-JP" sz="1000" kern="1200" baseline="0" dirty="0">
                          <a:latin typeface="+mn-lt"/>
                          <a:ea typeface="+mn-ea"/>
                        </a:rPr>
                        <a:t>judgment, comment,  etc.</a:t>
                      </a:r>
                      <a:endParaRPr kumimoji="1" lang="ja-JP" altLang="en-US" sz="1000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□</a:t>
                      </a:r>
                    </a:p>
                  </a:txBody>
                  <a:tcPr marT="0" marB="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9734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en-US" altLang="ja-JP" sz="1000" dirty="0">
                          <a:latin typeface="+mn-lt"/>
                          <a:ea typeface="+mn-ea"/>
                        </a:rPr>
                        <a:t>representative of organization for clinical study receiving research</a:t>
                      </a:r>
                      <a:r>
                        <a:rPr kumimoji="1" lang="ja-JP" altLang="en-US" sz="1000" baseline="0" dirty="0">
                          <a:latin typeface="+mn-lt"/>
                          <a:ea typeface="+mn-ea"/>
                        </a:rPr>
                        <a:t> </a:t>
                      </a:r>
                      <a:r>
                        <a:rPr kumimoji="1" lang="en-US" altLang="ja-JP" sz="1000" dirty="0">
                          <a:latin typeface="+mn-lt"/>
                          <a:ea typeface="+mn-ea"/>
                        </a:rPr>
                        <a:t>expenses from company</a:t>
                      </a:r>
                      <a:endParaRPr kumimoji="1" lang="ja-JP" altLang="en-US" sz="1000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□</a:t>
                      </a: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7923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en-US" altLang="ja-JP" sz="1000" kern="1200" dirty="0">
                          <a:latin typeface="+mn-lt"/>
                          <a:ea typeface="+mn-ea"/>
                        </a:rPr>
                        <a:t>presents</a:t>
                      </a:r>
                      <a:r>
                        <a:rPr kumimoji="1" lang="en-US" altLang="ja-JP" sz="1000" kern="1200" baseline="0" dirty="0">
                          <a:latin typeface="+mn-lt"/>
                          <a:ea typeface="+mn-ea"/>
                        </a:rPr>
                        <a:t> or any payment</a:t>
                      </a:r>
                      <a:endParaRPr kumimoji="1" lang="ja-JP" altLang="en-US" sz="1000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□</a:t>
                      </a:r>
                    </a:p>
                  </a:txBody>
                  <a:tcPr marT="0" marB="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485318"/>
              </p:ext>
            </p:extLst>
          </p:nvPr>
        </p:nvGraphicFramePr>
        <p:xfrm>
          <a:off x="581128" y="655859"/>
          <a:ext cx="11044635" cy="489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197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0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538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9475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en-US" altLang="ja-JP" sz="1050" b="1" dirty="0">
                          <a:latin typeface="+mn-lt"/>
                          <a:ea typeface="+mn-ea"/>
                        </a:rPr>
                        <a:t>R</a:t>
                      </a:r>
                      <a:r>
                        <a:rPr kumimoji="1" lang="en-US" altLang="ja-JP" sz="1050" b="1" baseline="0" dirty="0">
                          <a:latin typeface="+mn-lt"/>
                          <a:ea typeface="+mn-ea"/>
                        </a:rPr>
                        <a:t>esearch fund</a:t>
                      </a:r>
                      <a:endParaRPr kumimoji="1" lang="ja-JP" altLang="en-US" sz="1050" b="1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900" dirty="0">
                          <a:latin typeface="+mn-lt"/>
                          <a:ea typeface="+mn-ea"/>
                        </a:rPr>
                        <a:t>□</a:t>
                      </a:r>
                      <a:r>
                        <a:rPr kumimoji="1" lang="en-US" altLang="ja-JP" sz="900" dirty="0">
                          <a:latin typeface="+mn-lt"/>
                          <a:ea typeface="+mn-ea"/>
                        </a:rPr>
                        <a:t>scientific research fund</a:t>
                      </a:r>
                      <a:r>
                        <a:rPr kumimoji="1" lang="ja-JP" altLang="en-US" sz="900" dirty="0">
                          <a:latin typeface="+mn-lt"/>
                          <a:ea typeface="+mn-ea"/>
                        </a:rPr>
                        <a:t>　□</a:t>
                      </a:r>
                      <a:r>
                        <a:rPr kumimoji="1" lang="en-US" altLang="ja-JP" sz="900" dirty="0">
                          <a:latin typeface="+mn-lt"/>
                          <a:ea typeface="+mn-ea"/>
                        </a:rPr>
                        <a:t>contract</a:t>
                      </a:r>
                      <a:r>
                        <a:rPr kumimoji="1" lang="ja-JP" altLang="en-US" sz="900" dirty="0">
                          <a:latin typeface="+mn-lt"/>
                          <a:ea typeface="+mn-ea"/>
                        </a:rPr>
                        <a:t>　□</a:t>
                      </a:r>
                      <a:r>
                        <a:rPr kumimoji="1" lang="en-US" altLang="ja-JP" sz="900" dirty="0">
                          <a:latin typeface="+mn-lt"/>
                          <a:ea typeface="+mn-ea"/>
                        </a:rPr>
                        <a:t>donation</a:t>
                      </a:r>
                      <a:r>
                        <a:rPr kumimoji="1" lang="ja-JP" altLang="en-US" sz="900" dirty="0">
                          <a:latin typeface="+mn-lt"/>
                          <a:ea typeface="+mn-ea"/>
                        </a:rPr>
                        <a:t>　</a:t>
                      </a:r>
                      <a:endParaRPr kumimoji="1" lang="en-US" altLang="ja-JP" sz="900" dirty="0">
                        <a:latin typeface="+mn-lt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latin typeface="+mn-lt"/>
                          <a:ea typeface="+mn-ea"/>
                        </a:rPr>
                        <a:t>□</a:t>
                      </a:r>
                      <a:r>
                        <a:rPr kumimoji="1" lang="en-US" altLang="ja-JP" sz="900" dirty="0">
                          <a:latin typeface="+mn-lt"/>
                          <a:ea typeface="+mn-ea"/>
                        </a:rPr>
                        <a:t>other</a:t>
                      </a:r>
                      <a:r>
                        <a:rPr kumimoji="1" lang="en-US" altLang="ja-JP" sz="900" baseline="0" dirty="0">
                          <a:latin typeface="+mn-lt"/>
                          <a:ea typeface="+mn-ea"/>
                        </a:rPr>
                        <a:t> </a:t>
                      </a:r>
                      <a:r>
                        <a:rPr kumimoji="1" lang="ja-JP" altLang="en-US" sz="900" dirty="0">
                          <a:latin typeface="+mn-lt"/>
                          <a:ea typeface="+mn-ea"/>
                        </a:rPr>
                        <a:t>（    　   　　　　）　□</a:t>
                      </a:r>
                      <a:r>
                        <a:rPr kumimoji="1" lang="en-US" altLang="ja-JP" sz="900" dirty="0">
                          <a:latin typeface="+mn-lt"/>
                          <a:ea typeface="+mn-ea"/>
                        </a:rPr>
                        <a:t>N/A</a:t>
                      </a:r>
                      <a:endParaRPr kumimoji="1" lang="ja-JP" altLang="en-US" sz="900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050" dirty="0"/>
                        <a:t>Sponsor</a:t>
                      </a:r>
                      <a:r>
                        <a:rPr lang="en-US" altLang="ja-JP" sz="1100" dirty="0"/>
                        <a:t> </a:t>
                      </a:r>
                      <a:endParaRPr kumimoji="1" lang="ja-JP" altLang="en-US" sz="1100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kumimoji="1" lang="ja-JP" altLang="en-US" sz="900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193" name="Picture 1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230" y="6062764"/>
            <a:ext cx="2124926" cy="535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951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232</Words>
  <Application>Microsoft Office PowerPoint</Application>
  <PresentationFormat>ワイド画面</PresentationFormat>
  <Paragraphs>75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Osaka</vt:lpstr>
      <vt:lpstr>游ゴシック</vt:lpstr>
      <vt:lpstr>游ゴシック Light</vt:lpstr>
      <vt:lpstr>Arial</vt:lpstr>
      <vt:lpstr>Times</vt:lpstr>
      <vt:lpstr>Office テーマ</vt:lpstr>
      <vt:lpstr>Conflict of Interest disclosure slide for chairs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Conflict of Interest disclosure slide for chairs</dc:title>
  <dc:creator>kanami masumoto</dc:creator>
  <cp:lastModifiedBy>kanami masumoto</cp:lastModifiedBy>
  <cp:revision>3</cp:revision>
  <dcterms:created xsi:type="dcterms:W3CDTF">2021-01-05T11:34:50Z</dcterms:created>
  <dcterms:modified xsi:type="dcterms:W3CDTF">2021-01-08T02:58:42Z</dcterms:modified>
</cp:coreProperties>
</file>