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F9AB-4205-4F89-9602-F6B9DC5E728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9BC75-0BA3-4D71-A9D8-8438402F7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3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6725" cy="3835400"/>
          </a:xfrm>
          <a:ln/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74700" indent="-296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92213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70050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147888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71A83067-26AF-4939-8213-04C3A29F8738}" type="slidenum">
              <a:rPr lang="en-US" altLang="ja-JP" sz="130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</p:spTree>
    <p:extLst>
      <p:ext uri="{BB962C8B-B14F-4D97-AF65-F5344CB8AC3E}">
        <p14:creationId xmlns:p14="http://schemas.microsoft.com/office/powerpoint/2010/main" val="322739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17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5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8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11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89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96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54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0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04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5D06E-5486-4599-8BED-56E6C520CD0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F3C5-FDA0-4A48-A354-3D405D512A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75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551543" y="131145"/>
            <a:ext cx="10929257" cy="536512"/>
          </a:xfrm>
        </p:spPr>
        <p:txBody>
          <a:bodyPr/>
          <a:lstStyle/>
          <a:p>
            <a:pPr>
              <a:defRPr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Conflict of Interest disclosure slide for chairs</a:t>
            </a:r>
            <a:endParaRPr lang="ja-JP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43254"/>
              </p:ext>
            </p:extLst>
          </p:nvPr>
        </p:nvGraphicFramePr>
        <p:xfrm>
          <a:off x="580571" y="1052735"/>
          <a:ext cx="11059886" cy="386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5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64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Name of </a:t>
                      </a:r>
                      <a:r>
                        <a:rPr kumimoji="1" lang="ja-JP" altLang="en-US" sz="12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lt"/>
                          <a:ea typeface="+mn-ea"/>
                        </a:rPr>
                        <a:t>chair</a:t>
                      </a:r>
                    </a:p>
                  </a:txBody>
                  <a:tcPr marT="45717" marB="45717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T="45717" marB="45717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Institution or company/position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45717" marB="45717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T="45717" marB="45717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>
                          <a:latin typeface="+mn-lt"/>
                          <a:ea typeface="+mn-ea"/>
                        </a:rPr>
                        <a:t>No</a:t>
                      </a:r>
                      <a:endParaRPr kumimoji="1" lang="ja-JP" altLang="en-US" sz="1200" b="1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100" b="1" dirty="0">
                          <a:latin typeface="+mn-lt"/>
                          <a:ea typeface="+mn-ea"/>
                        </a:rPr>
                        <a:t>If yes, please specify the name of company and/or</a:t>
                      </a:r>
                      <a:r>
                        <a:rPr kumimoji="1" lang="en-US" altLang="ja-JP" sz="1100" b="1" baseline="0" dirty="0">
                          <a:latin typeface="+mn-lt"/>
                          <a:ea typeface="+mn-ea"/>
                        </a:rPr>
                        <a:t> organization, your status.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employee of company and/or profit-making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organization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adviser of company and/or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profit-making organization</a:t>
                      </a:r>
                      <a:endParaRPr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profit of stock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lecturer fees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</a:rPr>
                        <a:t>　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manuscript fees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research expenses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contributions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+mn-lt"/>
                          <a:ea typeface="+mn-ea"/>
                        </a:rPr>
                        <a:t>□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fees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of testimony, </a:t>
                      </a:r>
                      <a:r>
                        <a:rPr lang="ja-JP" altLang="en-US" sz="1000" kern="12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judgment, comment,  etc.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9734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representative of organization for clinical study receiving research</a:t>
                      </a:r>
                      <a:r>
                        <a:rPr kumimoji="1" lang="ja-JP" altLang="en-US" sz="10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expenses 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kern="1200" dirty="0">
                          <a:latin typeface="+mn-lt"/>
                          <a:ea typeface="+mn-ea"/>
                        </a:rPr>
                        <a:t>presents</a:t>
                      </a:r>
                      <a:r>
                        <a:rPr kumimoji="1" lang="en-US" altLang="ja-JP" sz="1000" kern="1200" baseline="0" dirty="0">
                          <a:latin typeface="+mn-lt"/>
                          <a:ea typeface="+mn-ea"/>
                        </a:rPr>
                        <a:t> or any payment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85318"/>
              </p:ext>
            </p:extLst>
          </p:nvPr>
        </p:nvGraphicFramePr>
        <p:xfrm>
          <a:off x="581128" y="655859"/>
          <a:ext cx="11044635" cy="48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53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4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50" b="1" dirty="0">
                          <a:latin typeface="+mn-lt"/>
                          <a:ea typeface="+mn-ea"/>
                        </a:rPr>
                        <a:t>R</a:t>
                      </a:r>
                      <a:r>
                        <a:rPr kumimoji="1" lang="en-US" altLang="ja-JP" sz="1050" b="1" baseline="0" dirty="0">
                          <a:latin typeface="+mn-lt"/>
                          <a:ea typeface="+mn-ea"/>
                        </a:rPr>
                        <a:t>esearch fund</a:t>
                      </a:r>
                      <a:endParaRPr kumimoji="1" lang="ja-JP" altLang="en-US" sz="1050" b="1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scientific research fund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　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contract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　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donation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　</a:t>
                      </a:r>
                      <a:endParaRPr kumimoji="1" lang="en-US" altLang="ja-JP" sz="900" dirty="0"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other</a:t>
                      </a:r>
                      <a:r>
                        <a:rPr kumimoji="1" lang="en-US" altLang="ja-JP" sz="9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ja-JP" altLang="en-US" sz="900" dirty="0">
                          <a:latin typeface="+mn-lt"/>
                          <a:ea typeface="+mn-ea"/>
                        </a:rPr>
                        <a:t>（    　   　　　　）　□</a:t>
                      </a:r>
                      <a:r>
                        <a:rPr kumimoji="1" lang="en-US" altLang="ja-JP" sz="900" dirty="0">
                          <a:latin typeface="+mn-lt"/>
                          <a:ea typeface="+mn-ea"/>
                        </a:rPr>
                        <a:t>N/A</a:t>
                      </a:r>
                      <a:endParaRPr kumimoji="1" lang="ja-JP" altLang="en-US" sz="9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dirty="0"/>
                        <a:t>Sponsor</a:t>
                      </a:r>
                      <a:r>
                        <a:rPr lang="en-US" altLang="ja-JP" sz="1100" dirty="0"/>
                        <a:t> </a:t>
                      </a:r>
                      <a:endParaRPr kumimoji="1" lang="ja-JP" altLang="en-US" sz="11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+mn-lt"/>
                        <a:ea typeface="+mn-ea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193" name="Picture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230" y="6062764"/>
            <a:ext cx="2124926" cy="53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5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ワイド画面</PresentationFormat>
  <Paragraphs>75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Osaka</vt:lpstr>
      <vt:lpstr>游ゴシック</vt:lpstr>
      <vt:lpstr>游ゴシック Light</vt:lpstr>
      <vt:lpstr>Arial</vt:lpstr>
      <vt:lpstr>Times</vt:lpstr>
      <vt:lpstr>Office テーマ</vt:lpstr>
      <vt:lpstr>Conflict of Interest disclosure slide for chairs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 disclosure slide for chairs</dc:title>
  <dc:creator>kanami masumoto</dc:creator>
  <cp:lastModifiedBy>kanami masumoto</cp:lastModifiedBy>
  <cp:revision>3</cp:revision>
  <dcterms:created xsi:type="dcterms:W3CDTF">2021-01-05T11:34:50Z</dcterms:created>
  <dcterms:modified xsi:type="dcterms:W3CDTF">2021-01-08T02:58:42Z</dcterms:modified>
</cp:coreProperties>
</file>