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onstantia"/>
        <a:ea typeface="Constantia"/>
        <a:cs typeface="Constantia"/>
        <a:sym typeface="Constanti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BE1"/>
          </a:solidFill>
        </a:fill>
      </a:tcStyle>
    </a:wholeTbl>
    <a:band2H>
      <a:tcTxStyle/>
      <a:tcStyle>
        <a:tcBdr/>
        <a:fill>
          <a:solidFill>
            <a:srgbClr val="E7EEF0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CCCC"/>
          </a:solidFill>
        </a:fill>
      </a:tcStyle>
    </a:wholeTbl>
    <a:band2H>
      <a:tcTxStyle/>
      <a:tcStyle>
        <a:tcBdr/>
        <a:fill>
          <a:solidFill>
            <a:srgbClr val="F4E7E7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0DA"/>
          </a:solidFill>
        </a:fill>
      </a:tcStyle>
    </a:wholeTbl>
    <a:band2H>
      <a:tcTxStyle/>
      <a:tcStyle>
        <a:tcBdr/>
        <a:fill>
          <a:solidFill>
            <a:srgbClr val="E8E9ED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1" d="100"/>
          <a:sy n="101" d="100"/>
        </p:scale>
        <p:origin x="-1624" y="-120"/>
      </p:cViewPr>
      <p:guideLst>
        <p:guide orient="horz" pos="2572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424816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 スライド">
    <p:bg>
      <p:bgPr>
        <a:gradFill flip="none" rotWithShape="1">
          <a:gsLst>
            <a:gs pos="0">
              <a:srgbClr val="FFFFFF"/>
            </a:gs>
            <a:gs pos="2000">
              <a:srgbClr val="956963"/>
            </a:gs>
            <a:gs pos="100000">
              <a:srgbClr val="2D0A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テキスト"/>
          <p:cNvSpPr txBox="1">
            <a:spLocks noGrp="1"/>
          </p:cNvSpPr>
          <p:nvPr>
            <p:ph type="title"/>
          </p:nvPr>
        </p:nvSpPr>
        <p:spPr>
          <a:xfrm>
            <a:off x="815413" y="836712"/>
            <a:ext cx="10468865" cy="2160241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ctr">
              <a:defRPr sz="6000"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20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815413" y="3140967"/>
            <a:ext cx="10472929" cy="22322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45719" indent="0" algn="ctr">
              <a:buClrTx/>
              <a:buSzTx/>
              <a:buNone/>
              <a:defRPr sz="2800">
                <a:solidFill>
                  <a:srgbClr val="FFFFFF"/>
                </a:solidFill>
              </a:defRPr>
            </a:lvl1pPr>
            <a:lvl2pPr marL="0" marR="45719" indent="457200" algn="ctr">
              <a:buClrTx/>
              <a:buSzTx/>
              <a:buNone/>
              <a:defRPr sz="2800">
                <a:solidFill>
                  <a:srgbClr val="FFFFFF"/>
                </a:solidFill>
              </a:defRPr>
            </a:lvl2pPr>
            <a:lvl3pPr marL="0" marR="45719" indent="914400" algn="ctr">
              <a:buClrTx/>
              <a:buSzTx/>
              <a:buNone/>
              <a:defRPr sz="2800">
                <a:solidFill>
                  <a:srgbClr val="FFFFFF"/>
                </a:solidFill>
              </a:defRPr>
            </a:lvl3pPr>
            <a:lvl4pPr marL="0" marR="45719" indent="1371600" algn="ctr">
              <a:buClrTx/>
              <a:buSzTx/>
              <a:buNone/>
              <a:defRPr sz="2800">
                <a:solidFill>
                  <a:srgbClr val="FFFFFF"/>
                </a:solidFill>
              </a:defRPr>
            </a:lvl4pPr>
            <a:lvl5pPr marL="0" marR="45719" indent="1828800" algn="ctr">
              <a:buClrTx/>
              <a:buSzTx/>
              <a:buNone/>
              <a:defRPr sz="2800">
                <a:solidFill>
                  <a:srgbClr val="FFFFFF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タイトルテキスト"/>
          <p:cNvSpPr txBox="1">
            <a:spLocks noGrp="1"/>
          </p:cNvSpPr>
          <p:nvPr>
            <p:ph type="title"/>
          </p:nvPr>
        </p:nvSpPr>
        <p:spPr>
          <a:xfrm>
            <a:off x="623391" y="485799"/>
            <a:ext cx="10945217" cy="92697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9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628799"/>
            <a:ext cx="10972800" cy="410445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0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0566400" y="6356351"/>
            <a:ext cx="332740" cy="396241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Picture 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976320" y="1273324"/>
            <a:ext cx="3184468" cy="5715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タイトルテキスト</a:t>
            </a:r>
          </a:p>
        </p:txBody>
      </p:sp>
      <p:sp>
        <p:nvSpPr>
          <p:cNvPr id="4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1" i="0" u="none" strike="noStrike" cap="none" spc="0" baseline="0">
          <a:solidFill>
            <a:srgbClr val="425519"/>
          </a:solidFill>
          <a:uFillTx/>
          <a:latin typeface="Meiryo UI"/>
          <a:ea typeface="Meiryo UI"/>
          <a:cs typeface="Meiryo UI"/>
          <a:sym typeface="Meiryo UI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95000"/>
        <a:buFontTx/>
        <a:buChar char="●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1pPr>
      <a:lvl2pPr marL="660654" marR="0" indent="-26746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5000"/>
        <a:buFontTx/>
        <a:buChar char="●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2pPr>
      <a:lvl3pPr marL="973182" marR="0" indent="-30567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70000"/>
        <a:buFontTx/>
        <a:buChar char="●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3pPr>
      <a:lvl4pPr marL="125181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Tx/>
        <a:buChar char="●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4pPr>
      <a:lvl5pPr marL="1526133" marR="0" indent="-27340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65000"/>
        <a:buFontTx/>
        <a:buChar char="●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5pPr>
      <a:lvl6pPr marL="1830832" marR="0" indent="-30378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Tx/>
        <a:buChar char="●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6pPr>
      <a:lvl7pPr marL="2034539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80000"/>
        <a:buFontTx/>
        <a:buChar char="●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7pPr>
      <a:lvl8pPr marL="2308860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8pPr>
      <a:lvl9pPr marL="2625634" marR="0" indent="-339634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Meiryo UI"/>
          <a:ea typeface="Meiryo UI"/>
          <a:cs typeface="Meiryo UI"/>
          <a:sym typeface="Meiryo U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onstant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812838" y="1961674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926003" y="3407780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04404" y="3319756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 </a:t>
            </a: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90647" y="5696400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2" name="図 1" descr="25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648"/>
            <a:ext cx="12192000" cy="687464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3252926" y="3118559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114612" y="3206583"/>
            <a:ext cx="9233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リゾート">
  <a:themeElements>
    <a:clrScheme name="1_リゾー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00FF"/>
      </a:hlink>
      <a:folHlink>
        <a:srgbClr val="FF00FF"/>
      </a:folHlink>
    </a:clrScheme>
    <a:fontScheme name="1_リゾート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リゾー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123139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123139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430E0E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123139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123139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リゾート">
  <a:themeElements>
    <a:clrScheme name="1_リゾー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00FF"/>
      </a:hlink>
      <a:folHlink>
        <a:srgbClr val="FF00FF"/>
      </a:folHlink>
    </a:clrScheme>
    <a:fontScheme name="1_リゾート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リゾー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123139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123139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430E0E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123139">
              <a:alpha val="4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123139">
              <a:alpha val="4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1_リゾート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豊田 宏</cp:lastModifiedBy>
  <cp:revision>2</cp:revision>
  <dcterms:modified xsi:type="dcterms:W3CDTF">2020-08-27T05:05:33Z</dcterms:modified>
</cp:coreProperties>
</file>