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776864" cy="525658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スライド例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様式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2-A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状態がないとき。</a:t>
            </a:r>
            <a:endParaRPr kumimoji="1" lang="en-US" altLang="ja-JP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kumimoji="1" lang="en-US" altLang="ja-JP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ja-JP" altLang="en-US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</a:t>
            </a:r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日本運動器科学会</a:t>
            </a:r>
            <a:endParaRPr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開示</a:t>
            </a:r>
            <a:endParaRPr kumimoji="1"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筆頭発表者氏名：○○　○○</a:t>
            </a:r>
            <a:endParaRPr kumimoji="1" lang="en-US" altLang="ja-JP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演題発表に関連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し、開示すべき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関係にある企業等はありません。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692696"/>
            <a:ext cx="7776864" cy="54726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1680" y="2060848"/>
            <a:ext cx="5736254" cy="2232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nat-fujimoto</cp:lastModifiedBy>
  <cp:revision>9</cp:revision>
  <dcterms:created xsi:type="dcterms:W3CDTF">2016-03-01T00:16:49Z</dcterms:created>
  <dcterms:modified xsi:type="dcterms:W3CDTF">2019-11-03T07:27:29Z</dcterms:modified>
</cp:coreProperties>
</file>