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365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10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99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97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31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43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29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39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52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27AFB-8E1C-4F6A-B251-880C82E1CF6E}" type="datetimeFigureOut">
              <a:rPr kumimoji="1" lang="ja-JP" altLang="en-US" smtClean="0"/>
              <a:t>2019/11/3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2AC83-1F42-4D96-BA95-3401A8C165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70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836712"/>
            <a:ext cx="7776864" cy="5256584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スライド例</a:t>
            </a:r>
            <a:endParaRPr kumimoji="1" lang="en-US" altLang="ja-JP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altLang="ja-JP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kumimoji="1"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様式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2-A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　　学術講演会口演・ポスター発表時、申告すべき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状態がないとき。</a:t>
            </a:r>
            <a:endParaRPr kumimoji="1" lang="en-US" altLang="ja-JP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kumimoji="1" lang="en-US" altLang="ja-JP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第</a:t>
            </a:r>
            <a:r>
              <a:rPr lang="en-US" altLang="ja-JP" sz="2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  <a:r>
              <a:rPr lang="ja-JP" altLang="en-US" sz="24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回</a:t>
            </a:r>
            <a:r>
              <a:rPr lang="ja-JP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日本運動器科学会</a:t>
            </a:r>
            <a:endParaRPr lang="en-US" altLang="ja-JP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筆頭発表者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の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開示</a:t>
            </a:r>
            <a:endParaRPr kumimoji="1" lang="en-US" altLang="ja-JP" sz="2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筆頭発表者氏名：○○　○○</a:t>
            </a:r>
            <a:endParaRPr kumimoji="1" lang="en-US" altLang="ja-JP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演題発表に関連</a:t>
            </a:r>
            <a:r>
              <a:rPr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し、開示すべき</a:t>
            </a:r>
            <a:r>
              <a:rPr lang="en-US" altLang="ja-JP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</a:t>
            </a:r>
            <a:r>
              <a:rPr lang="ja-JP" alt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関係にある企業等はありません。</a:t>
            </a:r>
            <a:endParaRPr kumimoji="1" lang="ja-JP" alt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83568" y="692696"/>
            <a:ext cx="7776864" cy="547260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691680" y="2060848"/>
            <a:ext cx="5736254" cy="223224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86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0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PreInstall</dc:creator>
  <cp:lastModifiedBy>nat-fujimoto</cp:lastModifiedBy>
  <cp:revision>9</cp:revision>
  <dcterms:created xsi:type="dcterms:W3CDTF">2016-03-01T00:16:49Z</dcterms:created>
  <dcterms:modified xsi:type="dcterms:W3CDTF">2019-11-03T07:27:29Z</dcterms:modified>
</cp:coreProperties>
</file>