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36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0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99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97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31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3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9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9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52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7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7776864" cy="525658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スライド例</a:t>
            </a:r>
            <a:endParaRPr kumimoji="1"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様式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2-B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学術講演会口演・ポスター発表時、申告すべき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状態があるとき。</a:t>
            </a:r>
            <a:endParaRPr kumimoji="1" lang="en-US" altLang="ja-JP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kumimoji="1" lang="en-US" altLang="ja-JP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第</a:t>
            </a:r>
            <a:r>
              <a:rPr lang="en-US" altLang="ja-JP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ja-JP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回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日本運動器科学会</a:t>
            </a:r>
            <a:endParaRPr lang="en-US" altLang="ja-JP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筆頭</a:t>
            </a:r>
            <a:r>
              <a:rPr kumimoji="1"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発表者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の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開示</a:t>
            </a:r>
            <a:endParaRPr kumimoji="1" lang="en-US" altLang="ja-JP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筆頭発表者氏名：○○　○○</a:t>
            </a:r>
            <a:endParaRPr kumimoji="1" lang="en-US" altLang="ja-JP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演題</a:t>
            </a:r>
            <a:r>
              <a:rPr lang="ja-JP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発表に関連</a:t>
            </a:r>
            <a:r>
              <a:rPr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し、開示すべき</a:t>
            </a:r>
            <a:r>
              <a:rPr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</a:t>
            </a:r>
            <a:r>
              <a:rPr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関係にある企業等として、</a:t>
            </a:r>
            <a:endParaRPr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kumimoji="1" lang="en-US" altLang="ja-JP" sz="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kumimoji="1" lang="en-US" altLang="ja-JP" sz="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受託研究・共同研究費：　○○製薬</a:t>
            </a:r>
            <a:endParaRPr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奨学寄附金：　　　　　　　　○○製薬</a:t>
            </a:r>
            <a:endParaRPr kumimoji="1"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寄付講座所属：　　　　　　 あり（○○精機）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83568" y="692696"/>
            <a:ext cx="7776864" cy="547260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91680" y="2060848"/>
            <a:ext cx="5736254" cy="22322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0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PreInstall</dc:creator>
  <cp:lastModifiedBy>nat-fujimoto</cp:lastModifiedBy>
  <cp:revision>9</cp:revision>
  <dcterms:created xsi:type="dcterms:W3CDTF">2016-03-01T00:16:49Z</dcterms:created>
  <dcterms:modified xsi:type="dcterms:W3CDTF">2019-11-03T07:28:01Z</dcterms:modified>
</cp:coreProperties>
</file>