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60" autoAdjust="0"/>
    <p:restoredTop sz="94660"/>
  </p:normalViewPr>
  <p:slideViewPr>
    <p:cSldViewPr>
      <p:cViewPr varScale="1">
        <p:scale>
          <a:sx n="66" d="100"/>
          <a:sy n="66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84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6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8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6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9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4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07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1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0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86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46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2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9144000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latin typeface="+mn-ea"/>
                <a:ea typeface="+mn-ea"/>
              </a:rPr>
              <a:t>学術集会にて、ポスター掲示の最後に</a:t>
            </a:r>
            <a:r>
              <a:rPr lang="en-US" altLang="ja-JP" sz="2000" b="1" dirty="0" smtClean="0">
                <a:latin typeface="+mn-ea"/>
                <a:ea typeface="+mn-ea"/>
              </a:rPr>
              <a:t>COI</a:t>
            </a:r>
            <a:r>
              <a:rPr lang="ja-JP" altLang="en-US" sz="2000" b="1" dirty="0" smtClean="0">
                <a:latin typeface="+mn-ea"/>
                <a:ea typeface="+mn-ea"/>
              </a:rPr>
              <a:t>状態を開示する</a:t>
            </a:r>
            <a:endParaRPr lang="ja-JP" altLang="en-US" sz="2000" b="1" dirty="0">
              <a:latin typeface="+mn-ea"/>
              <a:ea typeface="+mn-ea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95536" y="3429000"/>
            <a:ext cx="8352927" cy="23042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ja-JP" altLang="en-US" sz="2000" b="1" u="sng" dirty="0" smtClean="0">
                <a:latin typeface="+mn-ea"/>
                <a:ea typeface="+mn-ea"/>
              </a:rPr>
              <a:t>筆頭発表者の</a:t>
            </a:r>
            <a:r>
              <a:rPr lang="en-US" altLang="ja-JP" sz="2000" b="1" u="sng" dirty="0" smtClean="0">
                <a:latin typeface="+mn-ea"/>
                <a:ea typeface="+mn-ea"/>
              </a:rPr>
              <a:t>COI</a:t>
            </a:r>
            <a:r>
              <a:rPr lang="ja-JP" altLang="en-US" sz="2000" b="1" u="sng" dirty="0" smtClean="0">
                <a:latin typeface="+mn-ea"/>
                <a:ea typeface="+mn-ea"/>
              </a:rPr>
              <a:t>開示</a:t>
            </a:r>
            <a:endParaRPr lang="en-US" altLang="ja-JP" sz="2000" b="1" u="sng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⑥受託研究・共同研究費：</a:t>
            </a:r>
            <a:r>
              <a:rPr lang="en-US" altLang="ja-JP" sz="1800" dirty="0" smtClean="0">
                <a:latin typeface="+mn-ea"/>
                <a:ea typeface="+mn-ea"/>
              </a:rPr>
              <a:t>		</a:t>
            </a:r>
            <a:r>
              <a:rPr lang="ja-JP" altLang="en-US" sz="1800" dirty="0" smtClean="0">
                <a:latin typeface="+mn-ea"/>
                <a:ea typeface="+mn-ea"/>
              </a:rPr>
              <a:t>　</a:t>
            </a:r>
            <a:r>
              <a:rPr lang="en-US" altLang="ja-JP" sz="1800" dirty="0" smtClean="0">
                <a:latin typeface="+mn-ea"/>
                <a:ea typeface="+mn-ea"/>
              </a:rPr>
              <a:t>	</a:t>
            </a:r>
            <a:r>
              <a:rPr lang="ja-JP" altLang="en-US" sz="1800" dirty="0" smtClean="0">
                <a:latin typeface="+mn-ea"/>
                <a:ea typeface="+mn-ea"/>
              </a:rPr>
              <a:t>○○製薬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⑦奨学寄付金：</a:t>
            </a:r>
            <a:r>
              <a:rPr lang="en-US" altLang="ja-JP" sz="1800" dirty="0" smtClean="0">
                <a:latin typeface="+mn-ea"/>
                <a:ea typeface="+mn-ea"/>
              </a:rPr>
              <a:t>				</a:t>
            </a:r>
            <a:r>
              <a:rPr lang="ja-JP" altLang="en-US" sz="1800" dirty="0" smtClean="0">
                <a:latin typeface="+mn-ea"/>
                <a:ea typeface="+mn-ea"/>
              </a:rPr>
              <a:t>○○製薬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⑧寄附講座所属：</a:t>
            </a:r>
            <a:r>
              <a:rPr lang="en-US" altLang="ja-JP" sz="1800" dirty="0" smtClean="0">
                <a:latin typeface="+mn-ea"/>
                <a:ea typeface="+mn-ea"/>
              </a:rPr>
              <a:t>			</a:t>
            </a:r>
            <a:r>
              <a:rPr lang="ja-JP" altLang="en-US" sz="1800" dirty="0" smtClean="0">
                <a:latin typeface="+mn-ea"/>
                <a:ea typeface="+mn-ea"/>
              </a:rPr>
              <a:t>あり（○○製薬）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 smtClean="0">
                <a:latin typeface="+mn-ea"/>
                <a:ea typeface="+mn-ea"/>
              </a:rPr>
              <a:t>（注： ①顧問、②株保有・利益、③特許使用料、④講演料、⑤原稿料、⑥受託研究・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共同研究費、⑦奨学寄付金、⑧寄附講座所属、⑨贈答品などの報酬、の中から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u="sng" dirty="0" smtClean="0">
                <a:latin typeface="+mn-ea"/>
                <a:ea typeface="+mn-ea"/>
              </a:rPr>
              <a:t>開示すべき内容がある項目だけ</a:t>
            </a:r>
            <a:r>
              <a:rPr lang="ja-JP" altLang="en-US" sz="1800" dirty="0" smtClean="0">
                <a:latin typeface="+mn-ea"/>
                <a:ea typeface="+mn-ea"/>
              </a:rPr>
              <a:t>記載すること）</a:t>
            </a:r>
            <a:endParaRPr lang="ja-JP" altLang="en-US" sz="1800" dirty="0">
              <a:latin typeface="+mn-ea"/>
              <a:ea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9512" y="3284984"/>
            <a:ext cx="8784976" cy="2736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683727" y="481089"/>
            <a:ext cx="7200641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latin typeface="+mn-ea"/>
                <a:ea typeface="+mn-ea"/>
              </a:rPr>
              <a:t>様式</a:t>
            </a:r>
            <a:r>
              <a:rPr lang="en-US" altLang="ja-JP" sz="2000" b="1" dirty="0" smtClean="0">
                <a:latin typeface="+mn-ea"/>
                <a:ea typeface="+mn-ea"/>
              </a:rPr>
              <a:t>1-B</a:t>
            </a:r>
            <a:r>
              <a:rPr lang="ja-JP" altLang="en-US" sz="2000" b="1" dirty="0" smtClean="0">
                <a:latin typeface="+mn-ea"/>
                <a:ea typeface="+mn-ea"/>
              </a:rPr>
              <a:t>　申告すべき</a:t>
            </a:r>
            <a:r>
              <a:rPr lang="en-US" altLang="ja-JP" sz="2000" b="1" dirty="0" smtClean="0">
                <a:latin typeface="+mn-ea"/>
                <a:ea typeface="+mn-ea"/>
              </a:rPr>
              <a:t>COI</a:t>
            </a:r>
            <a:r>
              <a:rPr lang="ja-JP" altLang="en-US" sz="2000" b="1" dirty="0" smtClean="0">
                <a:latin typeface="+mn-ea"/>
                <a:ea typeface="+mn-ea"/>
              </a:rPr>
              <a:t>状態の開示法</a:t>
            </a:r>
            <a:endParaRPr lang="ja-JP" altLang="en-US" sz="2000" b="1" dirty="0">
              <a:latin typeface="+mn-ea"/>
              <a:ea typeface="+mn-ea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11561" y="1556792"/>
            <a:ext cx="8352927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>
                <a:latin typeface="+mn-ea"/>
                <a:ea typeface="+mn-ea"/>
              </a:rPr>
              <a:t>筆頭発表者：演題発表に関連し、開示すべき</a:t>
            </a:r>
            <a:r>
              <a:rPr lang="en-US" altLang="ja-JP" sz="2000" dirty="0" smtClean="0">
                <a:latin typeface="+mn-ea"/>
                <a:ea typeface="+mn-ea"/>
              </a:rPr>
              <a:t>COI</a:t>
            </a:r>
            <a:r>
              <a:rPr lang="ja-JP" altLang="en-US" sz="2000" dirty="0" smtClean="0">
                <a:latin typeface="+mn-ea"/>
                <a:ea typeface="+mn-ea"/>
              </a:rPr>
              <a:t>関係にある企業などは</a:t>
            </a:r>
            <a:endParaRPr lang="en-US" altLang="ja-JP" sz="2000" dirty="0" smtClean="0">
              <a:latin typeface="+mn-ea"/>
              <a:ea typeface="+mn-ea"/>
            </a:endParaRPr>
          </a:p>
          <a:p>
            <a:pPr algn="l"/>
            <a:r>
              <a:rPr lang="ja-JP" altLang="en-US" sz="2000" dirty="0" smtClean="0">
                <a:latin typeface="+mn-ea"/>
                <a:ea typeface="+mn-ea"/>
              </a:rPr>
              <a:t>ありません。</a:t>
            </a:r>
            <a:endParaRPr lang="ja-JP" altLang="en-US" sz="2000" dirty="0">
              <a:latin typeface="+mn-ea"/>
              <a:ea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9511" y="1484784"/>
            <a:ext cx="8784976" cy="85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539552" y="2587216"/>
            <a:ext cx="4382345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>
                <a:latin typeface="+mn-ea"/>
                <a:ea typeface="+mn-ea"/>
              </a:rPr>
              <a:t>或いは、</a:t>
            </a:r>
            <a:endParaRPr lang="ja-JP" altLang="en-US" sz="20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69337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44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Mariko Koutake</dc:creator>
  <cp:lastModifiedBy>Mariko Koutake</cp:lastModifiedBy>
  <cp:revision>10</cp:revision>
  <cp:lastPrinted>2016-07-01T05:28:08Z</cp:lastPrinted>
  <dcterms:created xsi:type="dcterms:W3CDTF">2016-07-01T03:04:42Z</dcterms:created>
  <dcterms:modified xsi:type="dcterms:W3CDTF">2016-08-23T06:30:53Z</dcterms:modified>
</cp:coreProperties>
</file>