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0" autoAdjust="0"/>
    <p:restoredTop sz="94660"/>
  </p:normalViewPr>
  <p:slideViewPr>
    <p:cSldViewPr>
      <p:cViewPr varScale="1">
        <p:scale>
          <a:sx n="66" d="100"/>
          <a:sy n="66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07504" y="116632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様式</a:t>
            </a:r>
            <a:r>
              <a:rPr lang="en-US" altLang="ja-JP" sz="2000" b="1" dirty="0" smtClean="0">
                <a:latin typeface="+mn-ea"/>
                <a:ea typeface="+mn-ea"/>
              </a:rPr>
              <a:t>1-A-3</a:t>
            </a:r>
            <a:r>
              <a:rPr lang="ja-JP" altLang="en-US" sz="2000" b="1" dirty="0" smtClean="0">
                <a:latin typeface="+mn-ea"/>
                <a:ea typeface="+mn-ea"/>
              </a:rPr>
              <a:t>　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企業がスポンサーのランチョンセミナーやイブニングセミナー等で講演し、</a:t>
            </a:r>
            <a:endParaRPr lang="en-US" altLang="ja-JP" sz="2000" b="1" dirty="0" smtClean="0">
              <a:latin typeface="+mn-ea"/>
              <a:ea typeface="+mn-ea"/>
            </a:endParaRPr>
          </a:p>
          <a:p>
            <a:pPr algn="l"/>
            <a:r>
              <a:rPr lang="ja-JP" altLang="en-US" sz="2000" b="1" dirty="0" smtClean="0">
                <a:latin typeface="+mn-ea"/>
                <a:ea typeface="+mn-ea"/>
              </a:rPr>
              <a:t>講演謝金等を受け取る場合</a:t>
            </a:r>
            <a:endParaRPr lang="ja-JP" altLang="en-US" sz="20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95536" y="1340768"/>
            <a:ext cx="8352927" cy="1944216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日本神経免疫学会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95536" y="3284984"/>
            <a:ext cx="8352927" cy="32403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000" dirty="0" smtClean="0">
                <a:latin typeface="+mn-ea"/>
                <a:ea typeface="+mn-ea"/>
              </a:rPr>
              <a:t>COI</a:t>
            </a:r>
            <a:r>
              <a:rPr lang="ja-JP" altLang="en-US" sz="2000" dirty="0" smtClean="0">
                <a:latin typeface="+mn-ea"/>
                <a:ea typeface="+mn-ea"/>
              </a:rPr>
              <a:t>関係にある企業などとして、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latin typeface="+mn-ea"/>
                <a:ea typeface="+mn-ea"/>
              </a:rPr>
              <a:t>⑥受託研究・共同研究費：</a:t>
            </a: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ja-JP" altLang="en-US" sz="2000" dirty="0" smtClean="0">
                <a:latin typeface="+mn-ea"/>
                <a:ea typeface="+mn-ea"/>
              </a:rPr>
              <a:t>○○製薬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latin typeface="+mn-ea"/>
                <a:ea typeface="+mn-ea"/>
              </a:rPr>
              <a:t>⑦奨学寄付金：</a:t>
            </a:r>
            <a:r>
              <a:rPr lang="en-US" altLang="ja-JP" sz="2000" dirty="0" smtClean="0">
                <a:latin typeface="+mn-ea"/>
                <a:ea typeface="+mn-ea"/>
              </a:rPr>
              <a:t>			</a:t>
            </a:r>
            <a:r>
              <a:rPr lang="ja-JP" altLang="en-US" sz="2000" dirty="0" smtClean="0">
                <a:latin typeface="+mn-ea"/>
                <a:ea typeface="+mn-ea"/>
              </a:rPr>
              <a:t>○○製薬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ja-JP" altLang="en-US" sz="2000" dirty="0" smtClean="0">
                <a:latin typeface="+mn-ea"/>
                <a:ea typeface="+mn-ea"/>
              </a:rPr>
              <a:t>⑧寄附講座所属：</a:t>
            </a:r>
            <a:r>
              <a:rPr lang="en-US" altLang="ja-JP" sz="2000" dirty="0" smtClean="0">
                <a:latin typeface="+mn-ea"/>
                <a:ea typeface="+mn-ea"/>
              </a:rPr>
              <a:t>		</a:t>
            </a:r>
            <a:r>
              <a:rPr lang="ja-JP" altLang="en-US" sz="2000" dirty="0" smtClean="0">
                <a:latin typeface="+mn-ea"/>
                <a:ea typeface="+mn-ea"/>
              </a:rPr>
              <a:t>あり（○○製薬）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 smtClean="0">
                <a:latin typeface="+mn-ea"/>
                <a:ea typeface="+mn-ea"/>
              </a:rPr>
              <a:t>（注： ①顧問、②株保有・利益、③特許使用料、④講演料、⑤原稿料、⑥受託研究・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dirty="0" smtClean="0">
                <a:latin typeface="+mn-ea"/>
                <a:ea typeface="+mn-ea"/>
              </a:rPr>
              <a:t>共同研究費、⑦奨学寄付金、⑧寄附講座所属、⑨贈答品などの報酬、の中から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  <a:r>
              <a:rPr lang="ja-JP" altLang="en-US" sz="1800" u="sng" dirty="0" smtClean="0">
                <a:latin typeface="+mn-ea"/>
                <a:ea typeface="+mn-ea"/>
              </a:rPr>
              <a:t>開示すべき内容がある項目だけ</a:t>
            </a:r>
            <a:r>
              <a:rPr lang="ja-JP" altLang="en-US" sz="1800" dirty="0" smtClean="0">
                <a:latin typeface="+mn-ea"/>
                <a:ea typeface="+mn-ea"/>
              </a:rPr>
              <a:t>記載すること）</a:t>
            </a:r>
            <a:endParaRPr lang="en-US" altLang="ja-JP" sz="1800" dirty="0" smtClean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2000" dirty="0" smtClean="0">
                <a:latin typeface="+mn-ea"/>
                <a:ea typeface="+mn-ea"/>
              </a:rPr>
              <a:t>本講演は○○製薬から支援を受けています。</a:t>
            </a:r>
            <a:endParaRPr lang="en-US" altLang="ja-JP" sz="2000" dirty="0" smtClean="0">
              <a:latin typeface="+mn-ea"/>
              <a:ea typeface="+mn-ea"/>
            </a:endParaRPr>
          </a:p>
          <a:p>
            <a:pPr algn="l"/>
            <a:r>
              <a:rPr lang="ja-JP" altLang="en-US" sz="1600" dirty="0" smtClean="0">
                <a:latin typeface="+mn-ea"/>
                <a:ea typeface="+mn-ea"/>
              </a:rPr>
              <a:t>（上記に該当するものがない場合は、</a:t>
            </a:r>
            <a:r>
              <a:rPr lang="ja-JP" altLang="en-US" sz="1600" dirty="0">
                <a:latin typeface="+mn-ea"/>
                <a:ea typeface="+mn-ea"/>
              </a:rPr>
              <a:t>　</a:t>
            </a:r>
            <a:r>
              <a:rPr lang="ja-JP" altLang="en-US" sz="1600" dirty="0" smtClean="0">
                <a:latin typeface="+mn-ea"/>
                <a:ea typeface="+mn-ea"/>
              </a:rPr>
              <a:t>この記述のみを記載する）</a:t>
            </a:r>
            <a:endParaRPr lang="en-US" altLang="ja-JP" sz="1600" dirty="0" smtClean="0">
              <a:latin typeface="+mn-ea"/>
              <a:ea typeface="+mn-ea"/>
            </a:endParaRPr>
          </a:p>
          <a:p>
            <a:pPr algn="l"/>
            <a:endParaRPr lang="ja-JP" altLang="en-US" sz="1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1196752"/>
            <a:ext cx="8784976" cy="54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64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Mariko Koutake</cp:lastModifiedBy>
  <cp:revision>10</cp:revision>
  <cp:lastPrinted>2016-07-01T05:28:08Z</cp:lastPrinted>
  <dcterms:created xsi:type="dcterms:W3CDTF">2016-07-01T03:04:42Z</dcterms:created>
  <dcterms:modified xsi:type="dcterms:W3CDTF">2016-08-23T06:32:02Z</dcterms:modified>
</cp:coreProperties>
</file>