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0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日本神経免疫学会学術集会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日本神経免疫学会学術集会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18967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33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日本神経免疫学会学術集会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20349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4600798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8284E2-C19E-4A00-8DAC-370B52EFD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635512"/>
            <a:ext cx="8426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本講演は○○製薬から支援を受けています。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（上記に該当するものがない場合は、この記述のみを記載する）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3679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402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meg-kouno</cp:lastModifiedBy>
  <cp:revision>5</cp:revision>
  <dcterms:created xsi:type="dcterms:W3CDTF">2020-08-06T00:30:28Z</dcterms:created>
  <dcterms:modified xsi:type="dcterms:W3CDTF">2021-08-17T01:29:03Z</dcterms:modified>
</cp:coreProperties>
</file>