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0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33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日本神経免疫学会学術集会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33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日本神経免疫学会学術集会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374942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189677"/>
            <a:ext cx="8426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（注：①顧問、②株保有・利益、③特許使用料、④講演料、⑤原稿料、⑥受託研究・共同研究費、⑦奨学寄付金、⑧寄附講座所属、⑨贈答品などの報酬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</a:t>
            </a:r>
            <a:r>
              <a:rPr lang="ja-JP" altLang="en-US" sz="2000" u="sng" dirty="0">
                <a:latin typeface="Arial" panose="020B0604020202020204" pitchFamily="34" charset="0"/>
              </a:rPr>
              <a:t>開示すべき内容がある項目だけ</a:t>
            </a:r>
            <a:r>
              <a:rPr lang="ja-JP" altLang="en-US" sz="2000" dirty="0">
                <a:latin typeface="Arial" panose="020B0604020202020204" pitchFamily="34" charset="0"/>
              </a:rPr>
              <a:t>記載すること）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012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33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日本神経免疫学会学術集会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203492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4600798"/>
            <a:ext cx="8426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（注：①顧問、②株保有・利益、③特許使用料、④講演料、⑤原稿料、⑥受託研究・共同研究費、⑦奨学寄付金、⑧寄附講座所属、⑨贈答品などの報酬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</a:t>
            </a:r>
            <a:r>
              <a:rPr lang="ja-JP" altLang="en-US" sz="2000" u="sng" dirty="0">
                <a:latin typeface="Arial" panose="020B0604020202020204" pitchFamily="34" charset="0"/>
              </a:rPr>
              <a:t>開示すべき内容がある項目だけ</a:t>
            </a:r>
            <a:r>
              <a:rPr lang="ja-JP" altLang="en-US" sz="2000" dirty="0">
                <a:latin typeface="Arial" panose="020B0604020202020204" pitchFamily="34" charset="0"/>
              </a:rPr>
              <a:t>記載すること）</a:t>
            </a:r>
            <a:endParaRPr lang="ja-JP" altLang="en-US" sz="20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8284E2-C19E-4A00-8DAC-370B52EFD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635512"/>
            <a:ext cx="8426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本講演は○○製薬から支援を受けています。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（上記に該当するものがない場合は、この記述のみを記載する）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3679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402</Words>
  <Application>Microsoft Office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meg-kouno</cp:lastModifiedBy>
  <cp:revision>5</cp:revision>
  <dcterms:created xsi:type="dcterms:W3CDTF">2020-08-06T00:30:28Z</dcterms:created>
  <dcterms:modified xsi:type="dcterms:W3CDTF">2021-08-17T01:29:03Z</dcterms:modified>
</cp:coreProperties>
</file>