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744200" cy="7516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7">
          <p15:clr>
            <a:srgbClr val="A4A3A4"/>
          </p15:clr>
        </p15:guide>
        <p15:guide id="2" pos="33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永恵一郎" initials="吉永恵一郎" lastIdx="2" clrIdx="0">
    <p:extLst>
      <p:ext uri="{19B8F6BF-5375-455C-9EA6-DF929625EA0E}">
        <p15:presenceInfo xmlns:p15="http://schemas.microsoft.com/office/powerpoint/2012/main" userId="d2d4a256ead874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10" y="78"/>
      </p:cViewPr>
      <p:guideLst>
        <p:guide orient="horz" pos="2367"/>
        <p:guide pos="3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5815" y="2335086"/>
            <a:ext cx="9132570" cy="161124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1630" y="4259528"/>
            <a:ext cx="7520940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53089" y="301023"/>
            <a:ext cx="2840870" cy="641365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0477" y="301023"/>
            <a:ext cx="8343543" cy="641365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4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9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8718" y="4830250"/>
            <a:ext cx="9132570" cy="14929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8718" y="3185947"/>
            <a:ext cx="9132570" cy="16443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4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0477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1754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1" y="1682583"/>
            <a:ext cx="4747221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7211" y="2383804"/>
            <a:ext cx="4747221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57905" y="1682583"/>
            <a:ext cx="4749086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57905" y="2383804"/>
            <a:ext cx="4749086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299281"/>
            <a:ext cx="3534768" cy="12736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0684" y="299282"/>
            <a:ext cx="6006306" cy="64153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7210" y="1572965"/>
            <a:ext cx="3534768" cy="51417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5938" y="5261769"/>
            <a:ext cx="6446520" cy="6211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05938" y="671641"/>
            <a:ext cx="6446520" cy="451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05938" y="5882951"/>
            <a:ext cx="6446520" cy="882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0" y="1753925"/>
            <a:ext cx="9669780" cy="496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72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513B-3B22-4404-B3F5-97E6D7DF997E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70935" y="6966974"/>
            <a:ext cx="340233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000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9612" y="546235"/>
            <a:ext cx="9230868" cy="1133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様式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8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/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学術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公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演会口頭発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表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時､申告すべき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状態がない時</a:t>
            </a:r>
          </a:p>
          <a:p>
            <a:pPr indent="0"/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発表演題名：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" sz="28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9220" y="5496320"/>
            <a:ext cx="9931431" cy="1502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演題発表に関連し､開示すべき</a:t>
            </a:r>
            <a:r>
              <a:rPr lang="en-US" altLang="ja-JP" sz="30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関係にある</a:t>
            </a:r>
            <a:endParaRPr lang="en-US" altLang="ja" sz="3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企業などはありません</a:t>
            </a:r>
            <a:r>
              <a:rPr lang="ja-JP" altLang="en-US" sz="3000" b="1" dirty="0" err="1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ja" sz="30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87565" y="7322167"/>
            <a:ext cx="32004" cy="27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>
                <a:latin typeface="ＭＳ Ｐゴシック" pitchFamily="50" charset="-128"/>
                <a:ea typeface="ＭＳ Ｐゴシック" pitchFamily="50" charset="-128"/>
              </a:rPr>
              <a:t>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58916" y="2246238"/>
            <a:ext cx="513473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ＭＳ Ｐゴシック" pitchFamily="50" charset="-128"/>
                <a:ea typeface="ＭＳ Ｐゴシック" pitchFamily="50" charset="-128"/>
              </a:rPr>
              <a:t>日本心臓核医学会</a:t>
            </a:r>
            <a:endParaRPr kumimoji="1" lang="en-US" altLang="ja-JP" sz="4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44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  <a:endParaRPr lang="en-US" altLang="ja-JP" sz="4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　筆頭発表者名：〇〇　〇〇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0" y="2778161"/>
            <a:ext cx="2459736" cy="1152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41292" y="158006"/>
            <a:ext cx="9688000" cy="78843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 dirty="0">
                <a:latin typeface="ＭＳ Ｐゴシック" pitchFamily="50" charset="-128"/>
                <a:ea typeface="ＭＳ Ｐゴシック" pitchFamily="50" charset="-128"/>
              </a:rPr>
              <a:t>　旬　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様式2</a:t>
            </a:r>
            <a:endParaRPr lang="en-US" altLang="ja" sz="2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学術</a:t>
            </a:r>
            <a:r>
              <a:rPr lang="ja-JP" altLang="en-US" sz="2800" b="1">
                <a:latin typeface="ＭＳ Ｐゴシック" pitchFamily="50" charset="-128"/>
                <a:ea typeface="ＭＳ Ｐゴシック" pitchFamily="50" charset="-128"/>
              </a:rPr>
              <a:t>公</a:t>
            </a:r>
            <a:r>
              <a:rPr lang="ja" altLang="ja-JP" sz="2800" b="1">
                <a:latin typeface="ＭＳ Ｐゴシック" pitchFamily="50" charset="-128"/>
                <a:ea typeface="ＭＳ Ｐゴシック" pitchFamily="50" charset="-128"/>
              </a:rPr>
              <a:t>演会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口頭発表時､申告すべき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状態がある時</a:t>
            </a:r>
          </a:p>
          <a:p>
            <a:pPr indent="0"/>
            <a:endParaRPr lang="en-US" altLang="ja" sz="27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/>
            <a:r>
              <a:rPr lang="ja-JP" altLang="en-US" sz="27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ja" sz="28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74334" y="3689604"/>
            <a:ext cx="928109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2500" b="1" dirty="0">
                <a:latin typeface="ＭＳ Ｐゴシック" pitchFamily="50" charset="-128"/>
                <a:ea typeface="ＭＳ Ｐゴシック" pitchFamily="50" charset="-128"/>
              </a:rPr>
              <a:t>演題発表に関連し､開示すべきＣＯＩ関係にある企業などとして、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141565" y="4348297"/>
            <a:ext cx="4230535" cy="30468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①顧問：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②株保有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利益：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③特許使用料：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④講演料：</a:t>
            </a:r>
            <a:r>
              <a:rPr lang="en-US" altLang="ja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⑤原稿料：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⑥受託研究･共同研究</a:t>
            </a:r>
            <a:r>
              <a:rPr lang="ja" altLang="ja-JP" sz="2200" b="1" dirty="0">
                <a:latin typeface="ＭＳ Ｐゴシック" pitchFamily="50" charset="-128"/>
                <a:ea typeface="ＭＳ Ｐゴシック" pitchFamily="50" charset="-128"/>
              </a:rPr>
              <a:t>費：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⑦奨学寄付金：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⑧寄付講座所属：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⑨贈答品などの報酬：</a:t>
            </a:r>
            <a:r>
              <a:rPr lang="en-US" altLang="ja" sz="2200" b="1" dirty="0">
                <a:latin typeface="ＭＳ Ｐゴシック" pitchFamily="50" charset="-128"/>
                <a:ea typeface="ＭＳ Ｐゴシック" pitchFamily="50" charset="-128"/>
              </a:rPr>
              <a:t>        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7884" y="1166118"/>
            <a:ext cx="513473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ＭＳ Ｐゴシック" pitchFamily="50" charset="-128"/>
                <a:ea typeface="ＭＳ Ｐゴシック" pitchFamily="50" charset="-128"/>
              </a:rPr>
              <a:t>日本心臓核医学会</a:t>
            </a:r>
            <a:endParaRPr kumimoji="1" lang="en-US" altLang="ja-JP" sz="4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44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  <a:endParaRPr lang="en-US" altLang="ja-JP" sz="4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　筆頭発表者名：〇〇　〇〇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92" y="1698041"/>
            <a:ext cx="2459736" cy="115214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628706" y="4540124"/>
            <a:ext cx="4032448" cy="15123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57704" y="7025778"/>
            <a:ext cx="430932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← 開示すべき内容がある項目のみ記載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4663851" y="6065861"/>
            <a:ext cx="1029728" cy="9374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61</Words>
  <Application>Microsoft Office PowerPoint</Application>
  <PresentationFormat>ユーザー設定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SN</dc:creator>
  <cp:lastModifiedBy>izuno</cp:lastModifiedBy>
  <cp:revision>11</cp:revision>
  <cp:lastPrinted>2015-04-07T06:31:41Z</cp:lastPrinted>
  <dcterms:created xsi:type="dcterms:W3CDTF">2014-12-27T03:57:17Z</dcterms:created>
  <dcterms:modified xsi:type="dcterms:W3CDTF">2017-03-14T01:19:50Z</dcterms:modified>
</cp:coreProperties>
</file>