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DD62"/>
    <a:srgbClr val="FED228"/>
    <a:srgbClr val="514589"/>
    <a:srgbClr val="3A3474"/>
    <a:srgbClr val="FFFF66"/>
    <a:srgbClr val="FFFF00"/>
    <a:srgbClr val="353456"/>
    <a:srgbClr val="463F77"/>
    <a:srgbClr val="C2A333"/>
    <a:srgbClr val="745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73" d="100"/>
          <a:sy n="73" d="100"/>
        </p:scale>
        <p:origin x="1116" y="60"/>
      </p:cViewPr>
      <p:guideLst>
        <p:guide orient="horz" pos="2381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2023/10/20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5145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6230679" y="6143918"/>
            <a:ext cx="3983196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2"/>
            <a:ext cx="5646748" cy="145888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450-0002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愛知県名古屋市中村区名駅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4-38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ウインクあいち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6F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　展示場</a:t>
            </a:r>
            <a:b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回一般社団法人日本神経内視鏡学会 運営本部宛</a:t>
            </a:r>
            <a:b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052-571-6131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673100" y="359571"/>
            <a:ext cx="9525000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zh-CN" altLang="en-US" sz="360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回一般社団法人日本神経内視鏡学会</a:t>
            </a:r>
            <a:endParaRPr lang="en-US" altLang="zh-CN" sz="360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EDD6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rgbClr val="FEDD6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739214" y="6286950"/>
            <a:ext cx="5014912" cy="87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　　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午前必着</a:t>
            </a:r>
            <a:r>
              <a:rPr lang="ja-JP" altLang="en-US" sz="2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4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97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〒450-0002　愛知県名古屋市中村区名駅4丁目4-38 ウインクあいち6F　展示場 第30回一般社団法人日本神経内視鏡学会 運営本部宛 Tel：052-571-6131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shipping_label</dc:title>
  <dc:creator>kim-yamamura</dc:creator>
  <cp:lastModifiedBy>freetech freetech</cp:lastModifiedBy>
  <cp:revision>129</cp:revision>
  <cp:lastPrinted>2019-11-29T07:38:10Z</cp:lastPrinted>
  <dcterms:created xsi:type="dcterms:W3CDTF">2004-05-07T09:59:53Z</dcterms:created>
  <dcterms:modified xsi:type="dcterms:W3CDTF">2023-10-20T08:06:08Z</dcterms:modified>
</cp:coreProperties>
</file>