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30279975" cy="42808525"/>
  <p:notesSz cx="6807200" cy="9939338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53" autoAdjust="0"/>
  </p:normalViewPr>
  <p:slideViewPr>
    <p:cSldViewPr showGuides="1">
      <p:cViewPr varScale="1">
        <p:scale>
          <a:sx n="20" d="100"/>
          <a:sy n="20" d="100"/>
        </p:scale>
        <p:origin x="2268" y="168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848981" y="18703522"/>
            <a:ext cx="2858201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e</a:t>
            </a:r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ポスターは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このページに作成してください。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（作成時は、このテキストを削除してください）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" name="正方形/長方形 4"/>
          <p:cNvSpPr>
            <a:spLocks noChangeArrowheads="1"/>
          </p:cNvSpPr>
          <p:nvPr/>
        </p:nvSpPr>
        <p:spPr bwMode="auto">
          <a:xfrm>
            <a:off x="20788643" y="37462046"/>
            <a:ext cx="8642350" cy="4587875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20788643" y="36525942"/>
            <a:ext cx="864235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0" dirty="0"/>
              <a:t>利益相反状態の開示</a:t>
            </a:r>
          </a:p>
        </p:txBody>
      </p:sp>
      <p:sp>
        <p:nvSpPr>
          <p:cNvPr id="8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19890630" y="37462046"/>
            <a:ext cx="10515053" cy="369280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ja-JP" altLang="en-US" sz="2400" dirty="0"/>
              <a:t>私の今回の演題に関連して、開示すべき利益相反状態は</a:t>
            </a:r>
            <a:endParaRPr lang="en-US" altLang="ja-JP" sz="2400" dirty="0"/>
          </a:p>
          <a:p>
            <a:pPr algn="ctr">
              <a:buNone/>
            </a:pPr>
            <a:r>
              <a:rPr lang="ja-JP" altLang="en-US" sz="2400" dirty="0"/>
              <a:t>ありません。 </a:t>
            </a:r>
          </a:p>
        </p:txBody>
      </p:sp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99E39F36-FECC-4A4F-89C9-9D738F310E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687"/>
          <a:stretch/>
        </p:blipFill>
        <p:spPr>
          <a:xfrm>
            <a:off x="18350298" y="16075670"/>
            <a:ext cx="11244137" cy="18296094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848981" y="17073121"/>
            <a:ext cx="17578075" cy="205628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83" y="18319826"/>
            <a:ext cx="16824573" cy="1874008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848981" y="6694246"/>
            <a:ext cx="28582012" cy="31887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ポスタースライドのサイズは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A0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版（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841mm×1189mm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）です。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通常パソコンに初期状態でインストールされている、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OS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標準フォントをお使いください。</a:t>
            </a: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日本語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明朝、メイリオ、</a:t>
            </a:r>
            <a:r>
              <a:rPr lang="en-US" altLang="ja-JP" sz="3600" dirty="0" err="1">
                <a:solidFill>
                  <a:schemeClr val="tx1"/>
                </a:solidFill>
                <a:latin typeface="+mn-ea"/>
              </a:rPr>
              <a:t>Meiryo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 UI</a:t>
            </a:r>
            <a:r>
              <a:rPr lang="ja-JP" altLang="en-US" sz="3600" dirty="0" err="1">
                <a:solidFill>
                  <a:schemeClr val="tx1"/>
                </a:solidFill>
                <a:latin typeface="+mn-ea"/>
              </a:rPr>
              <a:t>、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游ゴシック・游明朝、ヒラギノ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英語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】Times New Roman, Arial, Arial Black, Arial Narrow, Century, Century Gothic, Courier, Courier New, Georgia</a:t>
            </a:r>
            <a:endParaRPr kumimoji="1" lang="ja-JP" altLang="en-US" sz="3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8981" y="10675070"/>
            <a:ext cx="28582012" cy="43204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利益相反について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状態の有無にかかわらず、演題発表時にスライドもしくはポスターで</a:t>
            </a:r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状態を開示していただきます。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</a:rPr>
              <a:t>掲載内容に含めて開示してください。</a:t>
            </a:r>
            <a:endParaRPr lang="en-US" altLang="ja-JP" sz="3600" dirty="0">
              <a:solidFill>
                <a:schemeClr val="tx1"/>
              </a:solidFill>
            </a:endParaRPr>
          </a:p>
          <a:p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ページ目の右下にフォーマットをご用意しておりますので、参考にしてください。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200484" y="17359432"/>
            <a:ext cx="12283319" cy="20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6000" b="1" dirty="0">
                <a:solidFill>
                  <a:schemeClr val="tx1"/>
                </a:solidFill>
                <a:latin typeface="+mj-ea"/>
                <a:ea typeface="+mj-ea"/>
              </a:rPr>
              <a:t>小見出し：</a:t>
            </a:r>
            <a:r>
              <a:rPr lang="en-US" altLang="ja-JP" sz="6000" b="1" dirty="0">
                <a:solidFill>
                  <a:schemeClr val="tx1"/>
                </a:solidFill>
                <a:latin typeface="+mj-ea"/>
                <a:ea typeface="+mj-ea"/>
              </a:rPr>
              <a:t>60pt</a:t>
            </a:r>
            <a:r>
              <a:rPr lang="ja-JP" altLang="en-US" sz="6000" b="1" dirty="0">
                <a:solidFill>
                  <a:schemeClr val="tx1"/>
                </a:solidFill>
                <a:latin typeface="+mj-ea"/>
                <a:ea typeface="+mj-ea"/>
              </a:rPr>
              <a:t>以上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191702" y="19283645"/>
            <a:ext cx="12283319" cy="20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000" b="1" dirty="0">
                <a:solidFill>
                  <a:schemeClr val="tx1"/>
                </a:solidFill>
                <a:latin typeface="+mj-ea"/>
                <a:ea typeface="+mj-ea"/>
              </a:rPr>
              <a:t>本文：</a:t>
            </a:r>
            <a:r>
              <a:rPr lang="en-US" altLang="ja-JP" sz="4000" b="1" dirty="0">
                <a:solidFill>
                  <a:schemeClr val="tx1"/>
                </a:solidFill>
                <a:latin typeface="+mj-ea"/>
                <a:ea typeface="+mj-ea"/>
              </a:rPr>
              <a:t>36pt</a:t>
            </a:r>
            <a:r>
              <a:rPr lang="ja-JP" altLang="en-US" sz="4000" b="1" dirty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lang="en-US" altLang="ja-JP" sz="4000" b="1" dirty="0">
                <a:solidFill>
                  <a:schemeClr val="tx1"/>
                </a:solidFill>
                <a:latin typeface="+mj-ea"/>
                <a:ea typeface="+mj-ea"/>
              </a:rPr>
              <a:t>40pt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26023AF-A3E4-4B22-B068-96B92A688B06}"/>
              </a:ext>
            </a:extLst>
          </p:cNvPr>
          <p:cNvSpPr/>
          <p:nvPr/>
        </p:nvSpPr>
        <p:spPr>
          <a:xfrm>
            <a:off x="848981" y="849226"/>
            <a:ext cx="285820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ja-JP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e</a:t>
            </a:r>
            <a:r>
              <a:rPr lang="ja-JP" altLang="en-US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ポスターは１ページ目のみが投稿されますので発表用の</a:t>
            </a:r>
            <a:r>
              <a:rPr lang="en-US" altLang="ja-JP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e</a:t>
            </a:r>
            <a:r>
              <a:rPr lang="ja-JP" altLang="en-US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ポスターは</a:t>
            </a:r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　１ページ目に制作をお願いいたします。</a:t>
            </a:r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7200" b="1" dirty="0">
                <a:solidFill>
                  <a:srgbClr val="FF0000"/>
                </a:solidFill>
                <a:latin typeface="+mn-ea"/>
              </a:rPr>
              <a:t>演題名や筆頭演者名・共著者名はシステムで自動表示されますので</a:t>
            </a:r>
            <a:endParaRPr lang="en-US" altLang="ja-JP" sz="7200" b="1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7200" b="1" dirty="0">
                <a:solidFill>
                  <a:srgbClr val="FF0000"/>
                </a:solidFill>
                <a:latin typeface="+mn-ea"/>
              </a:rPr>
              <a:t>　ポスターデータには含めないでください。なお、 演題登録時の情報を</a:t>
            </a:r>
            <a:endParaRPr lang="en-US" altLang="ja-JP" sz="7200" b="1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7200" b="1" dirty="0">
                <a:solidFill>
                  <a:srgbClr val="FF0000"/>
                </a:solidFill>
                <a:latin typeface="+mn-ea"/>
              </a:rPr>
              <a:t>　表示します。</a:t>
            </a:r>
          </a:p>
          <a:p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66979" y="16507718"/>
            <a:ext cx="7200800" cy="11308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/>
              <a:t>レイアウトサンプル</a:t>
            </a:r>
          </a:p>
        </p:txBody>
      </p:sp>
    </p:spTree>
    <p:extLst>
      <p:ext uri="{BB962C8B-B14F-4D97-AF65-F5344CB8AC3E}">
        <p14:creationId xmlns:p14="http://schemas.microsoft.com/office/powerpoint/2010/main" val="390080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244</Words>
  <Application>Microsoft Office PowerPoint</Application>
  <PresentationFormat>ユーザー設定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Pro-S201SG H</cp:lastModifiedBy>
  <cp:revision>8</cp:revision>
  <cp:lastPrinted>2019-05-14T08:51:52Z</cp:lastPrinted>
  <dcterms:created xsi:type="dcterms:W3CDTF">2017-04-12T03:50:14Z</dcterms:created>
  <dcterms:modified xsi:type="dcterms:W3CDTF">2020-01-31T01:45:21Z</dcterms:modified>
</cp:coreProperties>
</file>