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 varScale="1">
        <p:scale>
          <a:sx n="20" d="100"/>
          <a:sy n="20" d="100"/>
        </p:scale>
        <p:origin x="2268" y="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make your presentation on this slide.</a:t>
            </a: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delete this text</a:t>
            </a:r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19595310" y="38377751"/>
            <a:ext cx="10248490" cy="3260759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5310" y="37334512"/>
            <a:ext cx="10248490" cy="102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endParaRPr kumimoji="1" lang="ja-JP" altLang="en-US" sz="4800" dirty="0"/>
          </a:p>
        </p:txBody>
      </p:sp>
      <p:sp>
        <p:nvSpPr>
          <p:cNvPr id="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9460467" y="38593774"/>
            <a:ext cx="10515053" cy="369280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</a:pPr>
            <a:r>
              <a:rPr kumimoji="0"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>
              <a:lnSpc>
                <a:spcPct val="80000"/>
              </a:lnSpc>
              <a:buNone/>
            </a:pPr>
            <a:r>
              <a:rPr kumimoji="0"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27864188" y="36872847"/>
            <a:ext cx="1979612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b="1" dirty="0">
                <a:solidFill>
                  <a:srgbClr val="FFFF00"/>
                </a:solidFill>
              </a:rPr>
              <a:t>COI : No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9600" y="17209232"/>
            <a:ext cx="11450739" cy="17330396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3"/>
          <a:srcRect t="-2" b="13570"/>
          <a:stretch/>
        </p:blipFill>
        <p:spPr>
          <a:xfrm>
            <a:off x="21695445" y="19070632"/>
            <a:ext cx="7813777" cy="13284000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20478255" y="16547637"/>
            <a:ext cx="9536641" cy="2568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10147" y="17561778"/>
            <a:ext cx="4943766" cy="167305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04327" y="17394604"/>
            <a:ext cx="3905081" cy="2065442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>
            <a:off x="25058783" y="17561778"/>
            <a:ext cx="0" cy="1548986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7CD00297-3163-4BCB-9FD8-666969AD915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2" r="14654"/>
          <a:stretch/>
        </p:blipFill>
        <p:spPr>
          <a:xfrm>
            <a:off x="17733703" y="19138268"/>
            <a:ext cx="12005600" cy="1517103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451934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2756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The size of poster slide is A0 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Please use the OS standard font such as below.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　 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- Times New Roman, Arial, Arial Black, Arial Narrow, Century, Century Gothic, Courier, Courier New, Georgia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132235"/>
            <a:ext cx="28582012" cy="3495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>
                <a:solidFill>
                  <a:schemeClr val="tx1"/>
                </a:solidFill>
                <a:latin typeface="+mn-ea"/>
              </a:rPr>
              <a:t>Conflicts of Interest</a:t>
            </a:r>
          </a:p>
          <a:p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You are required to make a Conflict of Interest declaration.</a:t>
            </a: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Please fill out the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COI form at the bottom right of Slide 1 of this PowerPoint file.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Only the first slide will be uploaded on the digital poster system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Title, author, co-author, affiliation will be automatically displayed on the digital poster viewer.  Therefore, please do not contain them on your poster slide.  ( The data entered for the abstract submission will be automatically displayed.)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/>
              <a:t>Layout Sample</a:t>
            </a:r>
            <a:endParaRPr kumimoji="1" lang="ja-JP" altLang="en-US" sz="6600" b="1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1204" y="19431452"/>
            <a:ext cx="12519295" cy="173177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94971" y="21445927"/>
            <a:ext cx="4339923" cy="809081"/>
          </a:xfrm>
          <a:prstGeom prst="rect">
            <a:avLst/>
          </a:prstGeom>
          <a:ln>
            <a:noFill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9"/>
          <a:srcRect b="11011"/>
          <a:stretch/>
        </p:blipFill>
        <p:spPr>
          <a:xfrm>
            <a:off x="5842209" y="21415782"/>
            <a:ext cx="4339944" cy="720000"/>
          </a:xfrm>
          <a:prstGeom prst="rect">
            <a:avLst/>
          </a:prstGeom>
          <a:ln>
            <a:noFill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18147" y="24445902"/>
            <a:ext cx="4680520" cy="87257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42209" y="27509373"/>
            <a:ext cx="4656458" cy="86809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42209" y="30578037"/>
            <a:ext cx="4656458" cy="86809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76016" y="34066716"/>
            <a:ext cx="8149525" cy="224320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575689" y="33213574"/>
            <a:ext cx="4286971" cy="94595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84000" y="20958174"/>
            <a:ext cx="3974937" cy="1560711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98139" y="22723287"/>
            <a:ext cx="3968840" cy="156071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899627" y="25043177"/>
            <a:ext cx="720080" cy="27530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245275" y="25037276"/>
            <a:ext cx="720000" cy="27527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4605902" y="25037276"/>
            <a:ext cx="720000" cy="27527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966529" y="25037003"/>
            <a:ext cx="720000" cy="27527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899627" y="28332932"/>
            <a:ext cx="720080" cy="27530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245275" y="28327031"/>
            <a:ext cx="720000" cy="27527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4605902" y="28327031"/>
            <a:ext cx="720000" cy="275271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966529" y="28326758"/>
            <a:ext cx="720000" cy="27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170</Words>
  <Application>Microsoft Office PowerPoint</Application>
  <PresentationFormat>ユーザー設定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Pro-S201SG H</cp:lastModifiedBy>
  <cp:revision>25</cp:revision>
  <cp:lastPrinted>2019-05-14T08:52:03Z</cp:lastPrinted>
  <dcterms:created xsi:type="dcterms:W3CDTF">2017-04-12T03:50:14Z</dcterms:created>
  <dcterms:modified xsi:type="dcterms:W3CDTF">2020-01-31T01:40:49Z</dcterms:modified>
</cp:coreProperties>
</file>