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</p:sldIdLst>
  <p:sldSz cx="30279975" cy="42808525"/>
  <p:notesSz cx="6807200" cy="9939338"/>
  <p:defaultTextStyle>
    <a:defPPr>
      <a:defRPr lang="ja-JP"/>
    </a:defPPr>
    <a:lvl1pPr marL="0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3" autoAdjust="0"/>
  </p:normalViewPr>
  <p:slideViewPr>
    <p:cSldViewPr showGuides="1">
      <p:cViewPr varScale="1">
        <p:scale>
          <a:sx n="20" d="100"/>
          <a:sy n="20" d="100"/>
        </p:scale>
        <p:origin x="2268" y="168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332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91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3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96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944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7831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3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8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8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13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14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157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562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D7C44-EB51-4402-B9C4-0A66023C6A22}" type="datetimeFigureOut">
              <a:rPr kumimoji="1" lang="ja-JP" altLang="en-US" smtClean="0"/>
              <a:pPr/>
              <a:t>2020/1/31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E71D4-F42E-4F80-A737-7B29F50C6A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396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C8859CF-F33E-44C4-BE95-1CFEB84CD014}"/>
              </a:ext>
            </a:extLst>
          </p:cNvPr>
          <p:cNvSpPr/>
          <p:nvPr/>
        </p:nvSpPr>
        <p:spPr>
          <a:xfrm>
            <a:off x="848981" y="18703522"/>
            <a:ext cx="2858201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make your presentation on this slide.</a:t>
            </a:r>
          </a:p>
          <a:p>
            <a:pPr algn="ctr"/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（</a:t>
            </a:r>
            <a:r>
              <a:rPr lang="en-US" altLang="ja-JP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Please delete this text</a:t>
            </a:r>
            <a:r>
              <a:rPr lang="ja-JP" altLang="en-US" sz="115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）</a:t>
            </a:r>
            <a:endParaRPr lang="en-US" altLang="ja-JP" sz="115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正方形/長方形 6"/>
          <p:cNvSpPr>
            <a:spLocks noChangeArrowheads="1"/>
          </p:cNvSpPr>
          <p:nvPr/>
        </p:nvSpPr>
        <p:spPr bwMode="auto">
          <a:xfrm>
            <a:off x="19595310" y="38377751"/>
            <a:ext cx="10248490" cy="3260759"/>
          </a:xfrm>
          <a:prstGeom prst="rect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>
              <a:solidFill>
                <a:srgbClr val="00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5310" y="37334512"/>
            <a:ext cx="10248490" cy="1025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endParaRPr kumimoji="1" lang="ja-JP" altLang="en-US" sz="4800" dirty="0"/>
          </a:p>
        </p:txBody>
      </p:sp>
      <p:sp>
        <p:nvSpPr>
          <p:cNvPr id="9" name="サブタイトル 2"/>
          <p:cNvSpPr>
            <a:spLocks noGrp="1"/>
          </p:cNvSpPr>
          <p:nvPr>
            <p:ph type="subTitle" idx="4294967295"/>
          </p:nvPr>
        </p:nvSpPr>
        <p:spPr>
          <a:xfrm>
            <a:off x="19460467" y="38593774"/>
            <a:ext cx="10515053" cy="3692808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</a:pP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>
              <a:lnSpc>
                <a:spcPct val="80000"/>
              </a:lnSpc>
              <a:buNone/>
            </a:pP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>
              <a:lnSpc>
                <a:spcPct val="80000"/>
              </a:lnSpc>
              <a:buNone/>
            </a:pPr>
            <a:r>
              <a:rPr kumimoji="0" lang="ja-JP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>
              <a:lnSpc>
                <a:spcPct val="80000"/>
              </a:lnSpc>
              <a:buNone/>
            </a:pPr>
            <a:r>
              <a:rPr kumimoji="0" lang="ja-JP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>
              <a:lnSpc>
                <a:spcPct val="80000"/>
              </a:lnSpc>
              <a:buNone/>
            </a:pPr>
            <a:r>
              <a:rPr kumimoji="0" lang="ja-JP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3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endParaRPr kumimoji="0" lang="ja-JP" altLang="en-US" sz="3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>
            <a:spLocks noChangeArrowheads="1"/>
          </p:cNvSpPr>
          <p:nvPr/>
        </p:nvSpPr>
        <p:spPr bwMode="auto">
          <a:xfrm>
            <a:off x="27864188" y="36872847"/>
            <a:ext cx="1979612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b="1" dirty="0">
                <a:solidFill>
                  <a:srgbClr val="FFFF00"/>
                </a:solidFill>
              </a:rPr>
              <a:t>COI : Yes</a:t>
            </a:r>
          </a:p>
        </p:txBody>
      </p:sp>
    </p:spTree>
    <p:extLst>
      <p:ext uri="{BB962C8B-B14F-4D97-AF65-F5344CB8AC3E}">
        <p14:creationId xmlns:p14="http://schemas.microsoft.com/office/powerpoint/2010/main" val="508377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39A8FC67-9814-411E-AC57-F45BB0E3C5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9600" y="17209232"/>
            <a:ext cx="11450739" cy="17330396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 rotWithShape="1">
          <a:blip r:embed="rId3"/>
          <a:srcRect t="-2" b="13570"/>
          <a:stretch/>
        </p:blipFill>
        <p:spPr>
          <a:xfrm>
            <a:off x="21695445" y="19070632"/>
            <a:ext cx="7813777" cy="13284000"/>
          </a:xfrm>
          <a:prstGeom prst="rect">
            <a:avLst/>
          </a:prstGeom>
        </p:spPr>
      </p:pic>
      <p:sp>
        <p:nvSpPr>
          <p:cNvPr id="45" name="正方形/長方形 44"/>
          <p:cNvSpPr/>
          <p:nvPr/>
        </p:nvSpPr>
        <p:spPr>
          <a:xfrm>
            <a:off x="20478255" y="16547637"/>
            <a:ext cx="9536641" cy="25680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10147" y="17561778"/>
            <a:ext cx="4943766" cy="1673054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04327" y="17394604"/>
            <a:ext cx="3905081" cy="2065442"/>
          </a:xfrm>
          <a:prstGeom prst="rect">
            <a:avLst/>
          </a:prstGeom>
        </p:spPr>
      </p:pic>
      <p:cxnSp>
        <p:nvCxnSpPr>
          <p:cNvPr id="47" name="直線コネクタ 46"/>
          <p:cNvCxnSpPr/>
          <p:nvPr/>
        </p:nvCxnSpPr>
        <p:spPr>
          <a:xfrm>
            <a:off x="25058783" y="17561778"/>
            <a:ext cx="0" cy="1548986"/>
          </a:xfrm>
          <a:prstGeom prst="line">
            <a:avLst/>
          </a:prstGeom>
          <a:ln w="571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図 36">
            <a:extLst>
              <a:ext uri="{FF2B5EF4-FFF2-40B4-BE49-F238E27FC236}">
                <a16:creationId xmlns:a16="http://schemas.microsoft.com/office/drawing/2014/main" id="{CE98B5AF-8266-4B8B-9EA9-54EA34F7427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42" r="14654"/>
          <a:stretch/>
        </p:blipFill>
        <p:spPr>
          <a:xfrm>
            <a:off x="17733703" y="19138268"/>
            <a:ext cx="12005600" cy="15171031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848981" y="17073121"/>
            <a:ext cx="17578075" cy="205628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83" y="18451934"/>
            <a:ext cx="16824573" cy="1874008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848981" y="6694246"/>
            <a:ext cx="28582012" cy="27566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The size of poster slide is A0 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841mm×1189mm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）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Please use the OS standard font such as below.</a:t>
            </a:r>
          </a:p>
          <a:p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　 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- Times New Roman, Arial, Arial Black, Arial Narrow, Century, Century Gothic, Courier, Courier New, Georgia</a:t>
            </a:r>
            <a:endParaRPr kumimoji="1"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8981" y="10132235"/>
            <a:ext cx="28582012" cy="349516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4000" b="1" dirty="0">
                <a:solidFill>
                  <a:schemeClr val="tx1"/>
                </a:solidFill>
                <a:latin typeface="+mn-ea"/>
              </a:rPr>
              <a:t>Conflicts of Interest</a:t>
            </a:r>
          </a:p>
          <a:p>
            <a:endParaRPr lang="en-US" altLang="ja-JP" sz="4000" b="1" dirty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You are required to make a Conflict of Interest declaration.</a:t>
            </a:r>
          </a:p>
          <a:p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Please fill out the</a:t>
            </a:r>
            <a:r>
              <a:rPr lang="ja-JP" altLang="en-US" sz="40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4000" dirty="0">
                <a:solidFill>
                  <a:schemeClr val="tx1"/>
                </a:solidFill>
                <a:latin typeface="+mn-ea"/>
              </a:rPr>
              <a:t>COI form at the bottom right of Slide 1 of this PowerPoint file.</a:t>
            </a:r>
            <a:endParaRPr lang="ja-JP" altLang="en-US" sz="40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26023AF-A3E4-4B22-B068-96B92A688B06}"/>
              </a:ext>
            </a:extLst>
          </p:cNvPr>
          <p:cNvSpPr/>
          <p:nvPr/>
        </p:nvSpPr>
        <p:spPr>
          <a:xfrm>
            <a:off x="848981" y="849226"/>
            <a:ext cx="285820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Only the first slide will be uploaded on the digital poster system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altLang="ja-JP" sz="7200" b="1" dirty="0">
                <a:solidFill>
                  <a:srgbClr val="FF0000"/>
                </a:solidFill>
                <a:latin typeface="ＭＳ Ｐゴシック" panose="020B0600070205080204" pitchFamily="50" charset="-128"/>
              </a:rPr>
              <a:t>Title, author, co-author, affiliation will be automatically displayed on the digital poster viewer.  Therefore, please do not contain them on your poster slide.  ( The data entered for the abstract submission will be automatically displayed.)</a:t>
            </a:r>
            <a:endParaRPr lang="ja-JP" altLang="en-US" sz="7200" b="1" dirty="0">
              <a:solidFill>
                <a:srgbClr val="FF0000"/>
              </a:solidFill>
              <a:latin typeface="+mn-ea"/>
            </a:endParaRPr>
          </a:p>
          <a:p>
            <a:endParaRPr lang="en-US" altLang="ja-JP" sz="7200" b="1" dirty="0">
              <a:solidFill>
                <a:srgbClr val="FF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66979" y="16507718"/>
            <a:ext cx="7200800" cy="113080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6600" b="1" dirty="0"/>
              <a:t>Layout Sample</a:t>
            </a:r>
            <a:endParaRPr kumimoji="1" lang="ja-JP" altLang="en-US" sz="6600" b="1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41204" y="19431452"/>
            <a:ext cx="12519295" cy="1731773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94971" y="21445927"/>
            <a:ext cx="4339923" cy="809081"/>
          </a:xfrm>
          <a:prstGeom prst="rect">
            <a:avLst/>
          </a:prstGeom>
          <a:ln>
            <a:noFill/>
          </a:ln>
        </p:spPr>
      </p:pic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9"/>
          <a:srcRect b="11011"/>
          <a:stretch/>
        </p:blipFill>
        <p:spPr>
          <a:xfrm>
            <a:off x="5842209" y="21415782"/>
            <a:ext cx="4339944" cy="720000"/>
          </a:xfrm>
          <a:prstGeom prst="rect">
            <a:avLst/>
          </a:prstGeom>
          <a:ln>
            <a:noFill/>
          </a:ln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18147" y="24445902"/>
            <a:ext cx="4680520" cy="872577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42209" y="27509373"/>
            <a:ext cx="4656458" cy="868092"/>
          </a:xfrm>
          <a:prstGeom prst="rect">
            <a:avLst/>
          </a:prstGeom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42209" y="30578037"/>
            <a:ext cx="4656458" cy="868092"/>
          </a:xfrm>
          <a:prstGeom prst="rect">
            <a:avLst/>
          </a:prstGeom>
        </p:spPr>
      </p:pic>
      <p:pic>
        <p:nvPicPr>
          <p:cNvPr id="21" name="図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76016" y="34066716"/>
            <a:ext cx="8149525" cy="2243201"/>
          </a:xfrm>
          <a:prstGeom prst="rect">
            <a:avLst/>
          </a:prstGeom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3575689" y="33213574"/>
            <a:ext cx="4286971" cy="945956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84000" y="20958174"/>
            <a:ext cx="3974937" cy="1560711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98139" y="22723287"/>
            <a:ext cx="3968840" cy="1560711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899627" y="25043177"/>
            <a:ext cx="720080" cy="275302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245275" y="25037276"/>
            <a:ext cx="720000" cy="275272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4605902" y="25037276"/>
            <a:ext cx="720000" cy="275271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966529" y="25037003"/>
            <a:ext cx="720000" cy="275272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899627" y="28332932"/>
            <a:ext cx="720080" cy="275302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3245275" y="28327031"/>
            <a:ext cx="720000" cy="275272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4605902" y="28327031"/>
            <a:ext cx="720000" cy="275271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966529" y="28326758"/>
            <a:ext cx="720000" cy="275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46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197</Words>
  <Application>Microsoft Office PowerPoint</Application>
  <PresentationFormat>ユーザー設定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Hiroyuki Okada</dc:creator>
  <cp:lastModifiedBy>Pro-S201SG H</cp:lastModifiedBy>
  <cp:revision>23</cp:revision>
  <cp:lastPrinted>2019-05-14T08:52:50Z</cp:lastPrinted>
  <dcterms:created xsi:type="dcterms:W3CDTF">2017-04-12T03:50:14Z</dcterms:created>
  <dcterms:modified xsi:type="dcterms:W3CDTF">2020-01-31T01:41:59Z</dcterms:modified>
</cp:coreProperties>
</file>