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81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2FA40FA-5555-4A71-A530-DB70E5BD6895}" type="datetime1">
              <a:rPr lang="ja-JP" altLang="en-US"/>
              <a:pPr>
                <a:defRPr/>
              </a:pPr>
              <a:t>2022/5/12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982E0-4767-40C6-912D-15B6BFA1B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/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74th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Satomi Tahara</cp:lastModifiedBy>
  <cp:revision>14</cp:revision>
  <dcterms:created xsi:type="dcterms:W3CDTF">2010-12-17T06:53:41Z</dcterms:created>
  <dcterms:modified xsi:type="dcterms:W3CDTF">2022-05-12T03:10:39Z</dcterms:modified>
</cp:coreProperties>
</file>