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2022/5/12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74th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Satomi Tahara</cp:lastModifiedBy>
  <cp:revision>14</cp:revision>
  <dcterms:created xsi:type="dcterms:W3CDTF">2010-12-17T06:53:41Z</dcterms:created>
  <dcterms:modified xsi:type="dcterms:W3CDTF">2022-05-12T03:10:12Z</dcterms:modified>
</cp:coreProperties>
</file>