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082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5C480A5-9522-4333-930C-8362AE6406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2538C81-0E86-45E0-8603-1C0414ABF3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3FF9059-6A69-4437-8868-F67C2DD6F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E26DEF8-8F2D-47F9-A594-2B0DC605E9D3}" type="datetime1">
              <a:rPr lang="ja-JP" altLang="en-US"/>
              <a:pPr>
                <a:defRPr/>
              </a:pPr>
              <a:t>2022/4/5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66460BF-BF20-4D64-9A12-F5503279E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CC2AB85-BF4A-49F3-BDC4-7582BA817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0FC54C3-CCB6-4F7D-B163-06BBD93BD6B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0373DB24-427C-4F06-8DE8-50B4E6FF52D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74th 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F8DC731-4204-4D6E-AD33-C991622EE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FC11A41F-990C-44D0-AF0D-EAC2FB7EF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9">
            <a:extLst>
              <a:ext uri="{FF2B5EF4-FFF2-40B4-BE49-F238E27FC236}">
                <a16:creationId xmlns:a16="http://schemas.microsoft.com/office/drawing/2014/main" id="{9DB4454E-51F4-49B4-B86C-E533D85CC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5BE64AB9-0785-4997-9E9C-B0873E34B99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74th 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正方形/長方形 3">
            <a:extLst>
              <a:ext uri="{FF2B5EF4-FFF2-40B4-BE49-F238E27FC236}">
                <a16:creationId xmlns:a16="http://schemas.microsoft.com/office/drawing/2014/main" id="{C073D980-675C-4019-9EC7-24787937A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8D0C1B5-AE8D-4F8D-9B7C-239E61920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2F469B89-0673-4AA2-8E4B-CE2D0883F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124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74th Annual Congress of the Japan Society of Obstetrics and Gynecology Disclosure of Conflict of Interest   Name of first author： ○○ ○○ Affiliation： △△△△ </vt:lpstr>
      <vt:lpstr>The 74th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Satomi Yamamoto</cp:lastModifiedBy>
  <cp:revision>12</cp:revision>
  <dcterms:created xsi:type="dcterms:W3CDTF">2010-12-17T06:53:41Z</dcterms:created>
  <dcterms:modified xsi:type="dcterms:W3CDTF">2022-04-05T06:33:13Z</dcterms:modified>
</cp:coreProperties>
</file>