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7102475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660"/>
  </p:normalViewPr>
  <p:slideViewPr>
    <p:cSldViewPr>
      <p:cViewPr varScale="1">
        <p:scale>
          <a:sx n="69" d="100"/>
          <a:sy n="69" d="100"/>
        </p:scale>
        <p:origin x="17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724128" y="94273"/>
            <a:ext cx="3312493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コピーして全ての荷物に貼付してください。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020492"/>
              </p:ext>
            </p:extLst>
          </p:nvPr>
        </p:nvGraphicFramePr>
        <p:xfrm>
          <a:off x="148450" y="2341389"/>
          <a:ext cx="8815388" cy="4199947"/>
        </p:xfrm>
        <a:graphic>
          <a:graphicData uri="http://schemas.openxmlformats.org/drawingml/2006/table">
            <a:tbl>
              <a:tblPr/>
              <a:tblGrid>
                <a:gridCol w="1731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1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2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貴社名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8/4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（木）</a:t>
                      </a:r>
                      <a:endParaRPr kumimoji="1" lang="ja-JP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120919" y="1322624"/>
            <a:ext cx="899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74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回日本産科婦人科学会学術講演会</a:t>
            </a:r>
            <a:endParaRPr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インフォメーションコーナー</a:t>
            </a:r>
            <a:endParaRPr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79" name="Text Box 87"/>
          <p:cNvSpPr txBox="1">
            <a:spLocks noChangeArrowheads="1"/>
          </p:cNvSpPr>
          <p:nvPr/>
        </p:nvSpPr>
        <p:spPr bwMode="auto">
          <a:xfrm>
            <a:off x="5724128" y="476250"/>
            <a:ext cx="3312493" cy="523220"/>
          </a:xfrm>
          <a:prstGeom prst="rect">
            <a:avLst/>
          </a:prstGeom>
          <a:solidFill>
            <a:srgbClr val="FFCC66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ｲﾝﾌｫｰﾒｰｼｮﾝ用</a:t>
            </a:r>
            <a:endParaRPr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Text Box 94"/>
          <p:cNvSpPr txBox="1">
            <a:spLocks noChangeArrowheads="1"/>
          </p:cNvSpPr>
          <p:nvPr/>
        </p:nvSpPr>
        <p:spPr bwMode="auto">
          <a:xfrm>
            <a:off x="148450" y="88415"/>
            <a:ext cx="511333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812-0032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福岡市博多区石城町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2-1</a:t>
            </a:r>
          </a:p>
          <a:p>
            <a:pPr eaLnBrk="1" hangingPunct="1"/>
            <a:r>
              <a:rPr kumimoji="1" lang="zh-TW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福岡国際会議場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1F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1B</a:t>
            </a:r>
          </a:p>
          <a:p>
            <a:pPr eaLnBrk="1" hangingPunct="1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74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回日本産科婦人科学会学術講演会　宛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092-262-4111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（代表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86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ＭＳ Ｐゴシック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Satomi Tahara</cp:lastModifiedBy>
  <cp:revision>81</cp:revision>
  <cp:lastPrinted>2021-11-04T02:58:59Z</cp:lastPrinted>
  <dcterms:created xsi:type="dcterms:W3CDTF">2007-01-25T08:42:07Z</dcterms:created>
  <dcterms:modified xsi:type="dcterms:W3CDTF">2022-05-11T05:44:01Z</dcterms:modified>
</cp:coreProperties>
</file>