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714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2023/3/16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75th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75th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/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  <p:extLst>
      <p:ext uri="{BB962C8B-B14F-4D97-AF65-F5344CB8AC3E}">
        <p14:creationId xmlns:p14="http://schemas.microsoft.com/office/powerpoint/2010/main" val="315945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124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75th Annual Congress of the Japan Society of Obstetrics and Gynecology Disclosure of Conflict of Interest   Name of first author： ○○ ○○ Affiliation： △△△△ </vt:lpstr>
      <vt:lpstr>The 75th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5nan-matsuo</cp:lastModifiedBy>
  <cp:revision>16</cp:revision>
  <dcterms:created xsi:type="dcterms:W3CDTF">2010-12-17T06:53:41Z</dcterms:created>
  <dcterms:modified xsi:type="dcterms:W3CDTF">2023-03-16T09:05:46Z</dcterms:modified>
</cp:coreProperties>
</file>