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714" y="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29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A4A1C07-1090-4CE1-B8AF-1942075EB4A0}" type="datetime1">
              <a:rPr lang="ja-JP" altLang="en-US"/>
              <a:pPr>
                <a:defRPr/>
              </a:pPr>
              <a:t>2023/3/16</a:t>
            </a:fld>
            <a:endParaRPr lang="ja-JP" altLang="en-US"/>
          </a:p>
        </p:txBody>
      </p:sp>
      <p:sp>
        <p:nvSpPr>
          <p:cNvPr id="5" name="フッター プレースホルダ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4CF16-08D3-4DD3-947A-FA725819D8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75th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Congress of the Japan Society of Obstetrics and Gynecology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正方形/長方形 3"/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270126" y="3946525"/>
            <a:ext cx="76358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Matters requiring disclosure of 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 are as follows;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founding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：○○ 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Co.  Limit.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Researchers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 ○○ 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Inc.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テキスト ボックス 9"/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Yes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75th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Congress of the Japan Society of Obstetrics and Gynecology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正方形/長方形 3">
            <a:extLst/>
          </p:cNvPr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270126" y="4141788"/>
            <a:ext cx="76358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I have no</a:t>
            </a:r>
            <a:r>
              <a:rPr kumimoji="0" lang="ja-JP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presentation.</a:t>
            </a:r>
            <a:endParaRPr kumimoji="0"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9"/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No</a:t>
            </a:r>
          </a:p>
        </p:txBody>
      </p:sp>
    </p:spTree>
    <p:extLst>
      <p:ext uri="{BB962C8B-B14F-4D97-AF65-F5344CB8AC3E}">
        <p14:creationId xmlns:p14="http://schemas.microsoft.com/office/powerpoint/2010/main" val="3159453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124</Words>
  <Application>Microsoft Office PowerPoint</Application>
  <PresentationFormat>ワイド画面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テーマ</vt:lpstr>
      <vt:lpstr>The 75th Annual Congress of the Japan Society of Obstetrics and Gynecology Disclosure of Conflict of Interest   Name of first author： ○○ ○○ Affiliation： △△△△ </vt:lpstr>
      <vt:lpstr>The 75th Annual Congress of the Japan Society of Obstetrics and Gynecology Disclosure of Conflict of Interest   Name of first author： ○○ ○○ Affiliation： △△△△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staff-tokyo84</dc:creator>
  <cp:lastModifiedBy>5nan-matsuo</cp:lastModifiedBy>
  <cp:revision>16</cp:revision>
  <dcterms:created xsi:type="dcterms:W3CDTF">2010-12-17T06:53:41Z</dcterms:created>
  <dcterms:modified xsi:type="dcterms:W3CDTF">2023-03-16T09:05:46Z</dcterms:modified>
</cp:coreProperties>
</file>